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7" r:id="rId2"/>
  </p:sldMasterIdLst>
  <p:notesMasterIdLst>
    <p:notesMasterId r:id="rId17"/>
  </p:notesMasterIdLst>
  <p:sldIdLst>
    <p:sldId id="256" r:id="rId3"/>
    <p:sldId id="257" r:id="rId4"/>
    <p:sldId id="279" r:id="rId5"/>
    <p:sldId id="280" r:id="rId6"/>
    <p:sldId id="282" r:id="rId7"/>
    <p:sldId id="281" r:id="rId8"/>
    <p:sldId id="283" r:id="rId9"/>
    <p:sldId id="284" r:id="rId10"/>
    <p:sldId id="286" r:id="rId11"/>
    <p:sldId id="287" r:id="rId12"/>
    <p:sldId id="285" r:id="rId13"/>
    <p:sldId id="288" r:id="rId14"/>
    <p:sldId id="289" r:id="rId15"/>
    <p:sldId id="278" r:id="rId16"/>
  </p:sldIdLst>
  <p:sldSz cx="12192000" cy="6858000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Roboto Slab" panose="020B0604020202020204" charset="0"/>
      <p:regular r:id="rId22"/>
      <p:bold r:id="rId23"/>
    </p:embeddedFont>
    <p:embeddedFont>
      <p:font typeface="Roboto Slab Light" panose="020B0604020202020204" charset="0"/>
      <p:regular r:id="rId24"/>
      <p:bold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2" roundtripDataSignature="AMtx7mio2pZld2HNB0PAbEAFjndmtEyLu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FB0BC44-DD92-4DFB-89BF-AD2D610974FE}">
  <a:tblStyle styleId="{1FB0BC44-DD92-4DFB-89BF-AD2D610974FE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BE338584-45FA-43BD-AB84-9262EA88AB95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75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1.fntdata"/><Relationship Id="rId3" Type="http://schemas.openxmlformats.org/officeDocument/2006/relationships/slide" Target="slides/slide1.xml"/><Relationship Id="rId21" Type="http://schemas.openxmlformats.org/officeDocument/2006/relationships/font" Target="fonts/font4.fntdata"/><Relationship Id="rId42" Type="http://customschemas.google.com/relationships/presentationmetadata" Target="meta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7.fntdata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6.fntdata"/><Relationship Id="rId10" Type="http://schemas.openxmlformats.org/officeDocument/2006/relationships/slide" Target="slides/slide8.xml"/><Relationship Id="rId19" Type="http://schemas.openxmlformats.org/officeDocument/2006/relationships/font" Target="fonts/font2.fntdata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5.fntdata"/><Relationship Id="rId43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05E49C-1022-4101-8F1B-61CCFF62434C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6D5B5AA1-D0A5-4C0B-BA7B-9EAD218DA063}">
      <dgm:prSet phldrT="[Texto]" custT="1"/>
      <dgm:spPr/>
      <dgm:t>
        <a:bodyPr/>
        <a:lstStyle/>
        <a:p>
          <a:pPr>
            <a:buNone/>
          </a:pPr>
          <a:r>
            <a:rPr lang="es-ES" sz="1100" b="1" dirty="0">
              <a:solidFill>
                <a:schemeClr val="bg1"/>
              </a:solidFill>
              <a:latin typeface="Roboto Slab Light" panose="020B0604020202020204" charset="0"/>
              <a:ea typeface="Roboto Slab Light" panose="020B0604020202020204" charset="0"/>
            </a:rPr>
            <a:t>El Catálogo Local de Beneficios y Servicios</a:t>
          </a:r>
          <a:r>
            <a:rPr lang="es-ES" sz="1100" dirty="0">
              <a:solidFill>
                <a:schemeClr val="bg1"/>
              </a:solidFill>
              <a:latin typeface="Roboto Slab Light" panose="020B0604020202020204" charset="0"/>
              <a:ea typeface="Roboto Slab Light" panose="020B0604020202020204" charset="0"/>
            </a:rPr>
            <a:t>: que es un registro actualizado de aquellos beneficios y servicios que pueden ser gestionados por las unidades componentes del módulo Base Municipal y además reemplaza los mapas de oferta existentes en la municipalidad.</a:t>
          </a:r>
          <a:endParaRPr lang="es-CL" sz="1100" dirty="0">
            <a:solidFill>
              <a:schemeClr val="bg1"/>
            </a:solidFill>
            <a:latin typeface="Roboto Slab Light" panose="020B0604020202020204" charset="0"/>
            <a:ea typeface="Roboto Slab Light" panose="020B0604020202020204" charset="0"/>
          </a:endParaRPr>
        </a:p>
      </dgm:t>
    </dgm:pt>
    <dgm:pt modelId="{15482053-9C7F-4E7C-8504-85DE79BAA4BA}" type="parTrans" cxnId="{56D14D56-9C46-4553-9266-BF539D05C6FD}">
      <dgm:prSet/>
      <dgm:spPr/>
      <dgm:t>
        <a:bodyPr/>
        <a:lstStyle/>
        <a:p>
          <a:endParaRPr lang="es-CL" sz="1100">
            <a:solidFill>
              <a:schemeClr val="bg1"/>
            </a:solidFill>
            <a:latin typeface="Roboto Slab Light" panose="020B0604020202020204" charset="0"/>
            <a:ea typeface="Roboto Slab Light" panose="020B0604020202020204" charset="0"/>
          </a:endParaRPr>
        </a:p>
      </dgm:t>
    </dgm:pt>
    <dgm:pt modelId="{E4E9A2FA-B138-48FE-AAD6-6B1EAD76CE6D}" type="sibTrans" cxnId="{56D14D56-9C46-4553-9266-BF539D05C6FD}">
      <dgm:prSet custT="1"/>
      <dgm:spPr>
        <a:solidFill>
          <a:schemeClr val="bg1"/>
        </a:solidFill>
      </dgm:spPr>
      <dgm:t>
        <a:bodyPr/>
        <a:lstStyle/>
        <a:p>
          <a:endParaRPr lang="es-CL" sz="1100">
            <a:solidFill>
              <a:schemeClr val="bg1"/>
            </a:solidFill>
            <a:latin typeface="Roboto Slab Light" panose="020B0604020202020204" charset="0"/>
            <a:ea typeface="Roboto Slab Light" panose="020B0604020202020204" charset="0"/>
          </a:endParaRPr>
        </a:p>
      </dgm:t>
    </dgm:pt>
    <dgm:pt modelId="{CFCE76D5-C375-4217-BBE9-E00D994CEA94}">
      <dgm:prSet phldrT="[Texto]" custT="1"/>
      <dgm:spPr/>
      <dgm:t>
        <a:bodyPr/>
        <a:lstStyle/>
        <a:p>
          <a:pPr>
            <a:buNone/>
          </a:pPr>
          <a:r>
            <a:rPr lang="es-ES" sz="1100" b="1" dirty="0">
              <a:solidFill>
                <a:schemeClr val="bg1"/>
              </a:solidFill>
              <a:latin typeface="Roboto Slab Light" panose="020B0604020202020204" charset="0"/>
              <a:ea typeface="Roboto Slab Light" panose="020B0604020202020204" charset="0"/>
            </a:rPr>
            <a:t>Un Sistema de Derivación </a:t>
          </a:r>
          <a:r>
            <a:rPr lang="es-ES" sz="1100" dirty="0">
              <a:solidFill>
                <a:schemeClr val="bg1"/>
              </a:solidFill>
              <a:latin typeface="Roboto Slab Light" panose="020B0604020202020204" charset="0"/>
              <a:ea typeface="Roboto Slab Light" panose="020B0604020202020204" charset="0"/>
            </a:rPr>
            <a:t>con mecanismos de referencia y contrarreferencia: que permite ofrecer una atención integrada a los/as usuarios/as cuando requieren beneficios o servicios de otra unidad (municipal o no) diferente a la que lo está atendiendo, de forma de disminuir los tiempos de espera tanto del/de la funcionario/a como del/de la usuario/a.</a:t>
          </a:r>
          <a:endParaRPr lang="es-CL" sz="1100" dirty="0">
            <a:solidFill>
              <a:schemeClr val="bg1"/>
            </a:solidFill>
            <a:latin typeface="Roboto Slab Light" panose="020B0604020202020204" charset="0"/>
            <a:ea typeface="Roboto Slab Light" panose="020B0604020202020204" charset="0"/>
          </a:endParaRPr>
        </a:p>
      </dgm:t>
    </dgm:pt>
    <dgm:pt modelId="{D90D8605-2C5B-4226-8D56-DEB646AE2723}" type="parTrans" cxnId="{34073C23-9B6F-4D64-A163-49CF46D69668}">
      <dgm:prSet/>
      <dgm:spPr/>
      <dgm:t>
        <a:bodyPr/>
        <a:lstStyle/>
        <a:p>
          <a:endParaRPr lang="es-CL" sz="1100">
            <a:solidFill>
              <a:schemeClr val="bg1"/>
            </a:solidFill>
            <a:latin typeface="Roboto Slab Light" panose="020B0604020202020204" charset="0"/>
            <a:ea typeface="Roboto Slab Light" panose="020B0604020202020204" charset="0"/>
          </a:endParaRPr>
        </a:p>
      </dgm:t>
    </dgm:pt>
    <dgm:pt modelId="{84AA2F00-5979-4A49-AB45-6E99D1FDFA63}" type="sibTrans" cxnId="{34073C23-9B6F-4D64-A163-49CF46D69668}">
      <dgm:prSet custT="1"/>
      <dgm:spPr>
        <a:solidFill>
          <a:schemeClr val="bg1"/>
        </a:solidFill>
      </dgm:spPr>
      <dgm:t>
        <a:bodyPr/>
        <a:lstStyle/>
        <a:p>
          <a:endParaRPr lang="es-CL" sz="1100">
            <a:solidFill>
              <a:schemeClr val="bg1"/>
            </a:solidFill>
            <a:latin typeface="Roboto Slab Light" panose="020B0604020202020204" charset="0"/>
            <a:ea typeface="Roboto Slab Light" panose="020B0604020202020204" charset="0"/>
          </a:endParaRPr>
        </a:p>
      </dgm:t>
    </dgm:pt>
    <dgm:pt modelId="{0C972181-371B-4F73-9C98-BDDAC2718C7A}">
      <dgm:prSet phldrT="[Texto]" custT="1"/>
      <dgm:spPr/>
      <dgm:t>
        <a:bodyPr/>
        <a:lstStyle/>
        <a:p>
          <a:r>
            <a:rPr lang="es-ES" sz="1100" b="1" dirty="0">
              <a:solidFill>
                <a:schemeClr val="bg1"/>
              </a:solidFill>
              <a:latin typeface="Roboto Slab Light" panose="020B0604020202020204" charset="0"/>
              <a:ea typeface="Roboto Slab Light" panose="020B0604020202020204" charset="0"/>
            </a:rPr>
            <a:t>Los Protocolos de Atención</a:t>
          </a:r>
          <a:r>
            <a:rPr lang="es-ES" sz="1100" dirty="0">
              <a:solidFill>
                <a:schemeClr val="bg1"/>
              </a:solidFill>
              <a:latin typeface="Roboto Slab Light" panose="020B0604020202020204" charset="0"/>
              <a:ea typeface="Roboto Slab Light" panose="020B0604020202020204" charset="0"/>
            </a:rPr>
            <a:t>: que son acuerdos formales entre unidades, expresados en un documento que vincula a los que lo suscriben y que regula el proceso de derivación de usuarios/as GSL.</a:t>
          </a:r>
          <a:endParaRPr lang="es-CL" sz="1100" dirty="0">
            <a:solidFill>
              <a:schemeClr val="bg1"/>
            </a:solidFill>
            <a:latin typeface="Roboto Slab Light" panose="020B0604020202020204" charset="0"/>
            <a:ea typeface="Roboto Slab Light" panose="020B0604020202020204" charset="0"/>
          </a:endParaRPr>
        </a:p>
      </dgm:t>
    </dgm:pt>
    <dgm:pt modelId="{A9ABB577-D93D-4A4E-B898-D2D7F81E039A}" type="parTrans" cxnId="{A45641A5-4579-4ADB-A9B6-D2CF92697B95}">
      <dgm:prSet/>
      <dgm:spPr/>
      <dgm:t>
        <a:bodyPr/>
        <a:lstStyle/>
        <a:p>
          <a:endParaRPr lang="es-CL" sz="1100">
            <a:solidFill>
              <a:schemeClr val="bg1"/>
            </a:solidFill>
            <a:latin typeface="Roboto Slab Light" panose="020B0604020202020204" charset="0"/>
            <a:ea typeface="Roboto Slab Light" panose="020B0604020202020204" charset="0"/>
          </a:endParaRPr>
        </a:p>
      </dgm:t>
    </dgm:pt>
    <dgm:pt modelId="{D9479D8D-58D4-49C7-B0FF-56EF82B6BC75}" type="sibTrans" cxnId="{A45641A5-4579-4ADB-A9B6-D2CF92697B95}">
      <dgm:prSet/>
      <dgm:spPr/>
      <dgm:t>
        <a:bodyPr/>
        <a:lstStyle/>
        <a:p>
          <a:endParaRPr lang="es-CL" sz="1100">
            <a:solidFill>
              <a:schemeClr val="bg1"/>
            </a:solidFill>
            <a:latin typeface="Roboto Slab Light" panose="020B0604020202020204" charset="0"/>
            <a:ea typeface="Roboto Slab Light" panose="020B0604020202020204" charset="0"/>
          </a:endParaRPr>
        </a:p>
      </dgm:t>
    </dgm:pt>
    <dgm:pt modelId="{124F2B5E-5821-47EF-B167-BC1A2BDB381A}" type="pres">
      <dgm:prSet presAssocID="{EE05E49C-1022-4101-8F1B-61CCFF62434C}" presName="Name0" presStyleCnt="0">
        <dgm:presLayoutVars>
          <dgm:dir/>
          <dgm:resizeHandles val="exact"/>
        </dgm:presLayoutVars>
      </dgm:prSet>
      <dgm:spPr/>
    </dgm:pt>
    <dgm:pt modelId="{77B081CF-A504-4223-87CF-2D65DFB44221}" type="pres">
      <dgm:prSet presAssocID="{6D5B5AA1-D0A5-4C0B-BA7B-9EAD218DA063}" presName="node" presStyleLbl="node1" presStyleIdx="0" presStyleCnt="3">
        <dgm:presLayoutVars>
          <dgm:bulletEnabled val="1"/>
        </dgm:presLayoutVars>
      </dgm:prSet>
      <dgm:spPr/>
    </dgm:pt>
    <dgm:pt modelId="{3EB371D9-7564-4773-AD9E-24783D7B4896}" type="pres">
      <dgm:prSet presAssocID="{E4E9A2FA-B138-48FE-AAD6-6B1EAD76CE6D}" presName="sibTrans" presStyleLbl="sibTrans2D1" presStyleIdx="0" presStyleCnt="2"/>
      <dgm:spPr/>
    </dgm:pt>
    <dgm:pt modelId="{A0D2935B-4060-4A0E-8DD4-BB0CDCF8D215}" type="pres">
      <dgm:prSet presAssocID="{E4E9A2FA-B138-48FE-AAD6-6B1EAD76CE6D}" presName="connectorText" presStyleLbl="sibTrans2D1" presStyleIdx="0" presStyleCnt="2"/>
      <dgm:spPr/>
    </dgm:pt>
    <dgm:pt modelId="{0E2F8CC9-E528-4B6A-AA0F-4940208A1913}" type="pres">
      <dgm:prSet presAssocID="{CFCE76D5-C375-4217-BBE9-E00D994CEA94}" presName="node" presStyleLbl="node1" presStyleIdx="1" presStyleCnt="3">
        <dgm:presLayoutVars>
          <dgm:bulletEnabled val="1"/>
        </dgm:presLayoutVars>
      </dgm:prSet>
      <dgm:spPr/>
    </dgm:pt>
    <dgm:pt modelId="{6968F485-69EC-4A89-AA1A-9670C5BFCD06}" type="pres">
      <dgm:prSet presAssocID="{84AA2F00-5979-4A49-AB45-6E99D1FDFA63}" presName="sibTrans" presStyleLbl="sibTrans2D1" presStyleIdx="1" presStyleCnt="2"/>
      <dgm:spPr/>
    </dgm:pt>
    <dgm:pt modelId="{C9E166D9-D42D-4F07-8A72-AD23B93812BE}" type="pres">
      <dgm:prSet presAssocID="{84AA2F00-5979-4A49-AB45-6E99D1FDFA63}" presName="connectorText" presStyleLbl="sibTrans2D1" presStyleIdx="1" presStyleCnt="2"/>
      <dgm:spPr/>
    </dgm:pt>
    <dgm:pt modelId="{E93ADB8F-DF40-4562-B877-C3A0C4277763}" type="pres">
      <dgm:prSet presAssocID="{0C972181-371B-4F73-9C98-BDDAC2718C7A}" presName="node" presStyleLbl="node1" presStyleIdx="2" presStyleCnt="3">
        <dgm:presLayoutVars>
          <dgm:bulletEnabled val="1"/>
        </dgm:presLayoutVars>
      </dgm:prSet>
      <dgm:spPr/>
    </dgm:pt>
  </dgm:ptLst>
  <dgm:cxnLst>
    <dgm:cxn modelId="{7B01B31A-823E-4800-A5CC-E4E5FD49B533}" type="presOf" srcId="{84AA2F00-5979-4A49-AB45-6E99D1FDFA63}" destId="{C9E166D9-D42D-4F07-8A72-AD23B93812BE}" srcOrd="1" destOrd="0" presId="urn:microsoft.com/office/officeart/2005/8/layout/process1"/>
    <dgm:cxn modelId="{B4D62F20-CCE7-48E1-92BB-A63390E2AC9B}" type="presOf" srcId="{6D5B5AA1-D0A5-4C0B-BA7B-9EAD218DA063}" destId="{77B081CF-A504-4223-87CF-2D65DFB44221}" srcOrd="0" destOrd="0" presId="urn:microsoft.com/office/officeart/2005/8/layout/process1"/>
    <dgm:cxn modelId="{34073C23-9B6F-4D64-A163-49CF46D69668}" srcId="{EE05E49C-1022-4101-8F1B-61CCFF62434C}" destId="{CFCE76D5-C375-4217-BBE9-E00D994CEA94}" srcOrd="1" destOrd="0" parTransId="{D90D8605-2C5B-4226-8D56-DEB646AE2723}" sibTransId="{84AA2F00-5979-4A49-AB45-6E99D1FDFA63}"/>
    <dgm:cxn modelId="{0B5FF66C-90DC-4D9B-9CBB-A8246C689088}" type="presOf" srcId="{0C972181-371B-4F73-9C98-BDDAC2718C7A}" destId="{E93ADB8F-DF40-4562-B877-C3A0C4277763}" srcOrd="0" destOrd="0" presId="urn:microsoft.com/office/officeart/2005/8/layout/process1"/>
    <dgm:cxn modelId="{56D14D56-9C46-4553-9266-BF539D05C6FD}" srcId="{EE05E49C-1022-4101-8F1B-61CCFF62434C}" destId="{6D5B5AA1-D0A5-4C0B-BA7B-9EAD218DA063}" srcOrd="0" destOrd="0" parTransId="{15482053-9C7F-4E7C-8504-85DE79BAA4BA}" sibTransId="{E4E9A2FA-B138-48FE-AAD6-6B1EAD76CE6D}"/>
    <dgm:cxn modelId="{F8B8175A-35E0-47D1-9F2D-60861C8D1F7D}" type="presOf" srcId="{E4E9A2FA-B138-48FE-AAD6-6B1EAD76CE6D}" destId="{3EB371D9-7564-4773-AD9E-24783D7B4896}" srcOrd="0" destOrd="0" presId="urn:microsoft.com/office/officeart/2005/8/layout/process1"/>
    <dgm:cxn modelId="{1E17338E-82C4-49BA-B505-83B135A11CAB}" type="presOf" srcId="{84AA2F00-5979-4A49-AB45-6E99D1FDFA63}" destId="{6968F485-69EC-4A89-AA1A-9670C5BFCD06}" srcOrd="0" destOrd="0" presId="urn:microsoft.com/office/officeart/2005/8/layout/process1"/>
    <dgm:cxn modelId="{EF6A1E92-C275-45E1-8406-A506A9B2B29B}" type="presOf" srcId="{E4E9A2FA-B138-48FE-AAD6-6B1EAD76CE6D}" destId="{A0D2935B-4060-4A0E-8DD4-BB0CDCF8D215}" srcOrd="1" destOrd="0" presId="urn:microsoft.com/office/officeart/2005/8/layout/process1"/>
    <dgm:cxn modelId="{725D7F92-8D10-490E-A028-7DA7D3211435}" type="presOf" srcId="{EE05E49C-1022-4101-8F1B-61CCFF62434C}" destId="{124F2B5E-5821-47EF-B167-BC1A2BDB381A}" srcOrd="0" destOrd="0" presId="urn:microsoft.com/office/officeart/2005/8/layout/process1"/>
    <dgm:cxn modelId="{A45641A5-4579-4ADB-A9B6-D2CF92697B95}" srcId="{EE05E49C-1022-4101-8F1B-61CCFF62434C}" destId="{0C972181-371B-4F73-9C98-BDDAC2718C7A}" srcOrd="2" destOrd="0" parTransId="{A9ABB577-D93D-4A4E-B898-D2D7F81E039A}" sibTransId="{D9479D8D-58D4-49C7-B0FF-56EF82B6BC75}"/>
    <dgm:cxn modelId="{2A1486C2-C881-48A6-9654-3F212B0704D3}" type="presOf" srcId="{CFCE76D5-C375-4217-BBE9-E00D994CEA94}" destId="{0E2F8CC9-E528-4B6A-AA0F-4940208A1913}" srcOrd="0" destOrd="0" presId="urn:microsoft.com/office/officeart/2005/8/layout/process1"/>
    <dgm:cxn modelId="{B5E1D806-289B-478C-9680-2A4A2132E41B}" type="presParOf" srcId="{124F2B5E-5821-47EF-B167-BC1A2BDB381A}" destId="{77B081CF-A504-4223-87CF-2D65DFB44221}" srcOrd="0" destOrd="0" presId="urn:microsoft.com/office/officeart/2005/8/layout/process1"/>
    <dgm:cxn modelId="{E8B76CC3-0340-47D7-B376-0D3437859955}" type="presParOf" srcId="{124F2B5E-5821-47EF-B167-BC1A2BDB381A}" destId="{3EB371D9-7564-4773-AD9E-24783D7B4896}" srcOrd="1" destOrd="0" presId="urn:microsoft.com/office/officeart/2005/8/layout/process1"/>
    <dgm:cxn modelId="{3E0716A9-5771-448C-B32C-BB1BA7046338}" type="presParOf" srcId="{3EB371D9-7564-4773-AD9E-24783D7B4896}" destId="{A0D2935B-4060-4A0E-8DD4-BB0CDCF8D215}" srcOrd="0" destOrd="0" presId="urn:microsoft.com/office/officeart/2005/8/layout/process1"/>
    <dgm:cxn modelId="{5BDA2DD0-94C9-455F-99B7-B30F04775206}" type="presParOf" srcId="{124F2B5E-5821-47EF-B167-BC1A2BDB381A}" destId="{0E2F8CC9-E528-4B6A-AA0F-4940208A1913}" srcOrd="2" destOrd="0" presId="urn:microsoft.com/office/officeart/2005/8/layout/process1"/>
    <dgm:cxn modelId="{C720EB2D-BC4F-4AA0-866D-90AEF2E3439F}" type="presParOf" srcId="{124F2B5E-5821-47EF-B167-BC1A2BDB381A}" destId="{6968F485-69EC-4A89-AA1A-9670C5BFCD06}" srcOrd="3" destOrd="0" presId="urn:microsoft.com/office/officeart/2005/8/layout/process1"/>
    <dgm:cxn modelId="{29841BE4-F849-4F6F-8815-03D290CBA9BF}" type="presParOf" srcId="{6968F485-69EC-4A89-AA1A-9670C5BFCD06}" destId="{C9E166D9-D42D-4F07-8A72-AD23B93812BE}" srcOrd="0" destOrd="0" presId="urn:microsoft.com/office/officeart/2005/8/layout/process1"/>
    <dgm:cxn modelId="{4E34FE85-E727-4BD7-ACDD-0E8F121145D0}" type="presParOf" srcId="{124F2B5E-5821-47EF-B167-BC1A2BDB381A}" destId="{E93ADB8F-DF40-4562-B877-C3A0C4277763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B081CF-A504-4223-87CF-2D65DFB44221}">
      <dsp:nvSpPr>
        <dsp:cNvPr id="0" name=""/>
        <dsp:cNvSpPr/>
      </dsp:nvSpPr>
      <dsp:spPr>
        <a:xfrm>
          <a:off x="8323" y="1483264"/>
          <a:ext cx="2487704" cy="22097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b="1" kern="1200" dirty="0">
              <a:solidFill>
                <a:schemeClr val="bg1"/>
              </a:solidFill>
              <a:latin typeface="Roboto Slab Light" panose="020B0604020202020204" charset="0"/>
              <a:ea typeface="Roboto Slab Light" panose="020B0604020202020204" charset="0"/>
            </a:rPr>
            <a:t>El Catálogo Local de Beneficios y Servicios</a:t>
          </a:r>
          <a:r>
            <a:rPr lang="es-ES" sz="1100" kern="1200" dirty="0">
              <a:solidFill>
                <a:schemeClr val="bg1"/>
              </a:solidFill>
              <a:latin typeface="Roboto Slab Light" panose="020B0604020202020204" charset="0"/>
              <a:ea typeface="Roboto Slab Light" panose="020B0604020202020204" charset="0"/>
            </a:rPr>
            <a:t>: que es un registro actualizado de aquellos beneficios y servicios que pueden ser gestionados por las unidades componentes del módulo Base Municipal y además reemplaza los mapas de oferta existentes en la municipalidad.</a:t>
          </a:r>
          <a:endParaRPr lang="es-CL" sz="1100" kern="1200" dirty="0">
            <a:solidFill>
              <a:schemeClr val="bg1"/>
            </a:solidFill>
            <a:latin typeface="Roboto Slab Light" panose="020B0604020202020204" charset="0"/>
            <a:ea typeface="Roboto Slab Light" panose="020B0604020202020204" charset="0"/>
          </a:endParaRPr>
        </a:p>
      </dsp:txBody>
      <dsp:txXfrm>
        <a:off x="73045" y="1547986"/>
        <a:ext cx="2358260" cy="2080336"/>
      </dsp:txXfrm>
    </dsp:sp>
    <dsp:sp modelId="{3EB371D9-7564-4773-AD9E-24783D7B4896}">
      <dsp:nvSpPr>
        <dsp:cNvPr id="0" name=""/>
        <dsp:cNvSpPr/>
      </dsp:nvSpPr>
      <dsp:spPr>
        <a:xfrm>
          <a:off x="2744797" y="2279679"/>
          <a:ext cx="527393" cy="616950"/>
        </a:xfrm>
        <a:prstGeom prst="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1100" kern="1200">
            <a:solidFill>
              <a:schemeClr val="bg1"/>
            </a:solidFill>
            <a:latin typeface="Roboto Slab Light" panose="020B0604020202020204" charset="0"/>
            <a:ea typeface="Roboto Slab Light" panose="020B0604020202020204" charset="0"/>
          </a:endParaRPr>
        </a:p>
      </dsp:txBody>
      <dsp:txXfrm>
        <a:off x="2744797" y="2403069"/>
        <a:ext cx="369175" cy="370170"/>
      </dsp:txXfrm>
    </dsp:sp>
    <dsp:sp modelId="{0E2F8CC9-E528-4B6A-AA0F-4940208A1913}">
      <dsp:nvSpPr>
        <dsp:cNvPr id="0" name=""/>
        <dsp:cNvSpPr/>
      </dsp:nvSpPr>
      <dsp:spPr>
        <a:xfrm>
          <a:off x="3491108" y="1483264"/>
          <a:ext cx="2487704" cy="22097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b="1" kern="1200" dirty="0">
              <a:solidFill>
                <a:schemeClr val="bg1"/>
              </a:solidFill>
              <a:latin typeface="Roboto Slab Light" panose="020B0604020202020204" charset="0"/>
              <a:ea typeface="Roboto Slab Light" panose="020B0604020202020204" charset="0"/>
            </a:rPr>
            <a:t>Un Sistema de Derivación </a:t>
          </a:r>
          <a:r>
            <a:rPr lang="es-ES" sz="1100" kern="1200" dirty="0">
              <a:solidFill>
                <a:schemeClr val="bg1"/>
              </a:solidFill>
              <a:latin typeface="Roboto Slab Light" panose="020B0604020202020204" charset="0"/>
              <a:ea typeface="Roboto Slab Light" panose="020B0604020202020204" charset="0"/>
            </a:rPr>
            <a:t>con mecanismos de referencia y contrarreferencia: que permite ofrecer una atención integrada a los/as usuarios/as cuando requieren beneficios o servicios de otra unidad (municipal o no) diferente a la que lo está atendiendo, de forma de disminuir los tiempos de espera tanto del/de la funcionario/a como del/de la usuario/a.</a:t>
          </a:r>
          <a:endParaRPr lang="es-CL" sz="1100" kern="1200" dirty="0">
            <a:solidFill>
              <a:schemeClr val="bg1"/>
            </a:solidFill>
            <a:latin typeface="Roboto Slab Light" panose="020B0604020202020204" charset="0"/>
            <a:ea typeface="Roboto Slab Light" panose="020B0604020202020204" charset="0"/>
          </a:endParaRPr>
        </a:p>
      </dsp:txBody>
      <dsp:txXfrm>
        <a:off x="3555830" y="1547986"/>
        <a:ext cx="2358260" cy="2080336"/>
      </dsp:txXfrm>
    </dsp:sp>
    <dsp:sp modelId="{6968F485-69EC-4A89-AA1A-9670C5BFCD06}">
      <dsp:nvSpPr>
        <dsp:cNvPr id="0" name=""/>
        <dsp:cNvSpPr/>
      </dsp:nvSpPr>
      <dsp:spPr>
        <a:xfrm>
          <a:off x="6227583" y="2279679"/>
          <a:ext cx="527393" cy="616950"/>
        </a:xfrm>
        <a:prstGeom prst="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1100" kern="1200">
            <a:solidFill>
              <a:schemeClr val="bg1"/>
            </a:solidFill>
            <a:latin typeface="Roboto Slab Light" panose="020B0604020202020204" charset="0"/>
            <a:ea typeface="Roboto Slab Light" panose="020B0604020202020204" charset="0"/>
          </a:endParaRPr>
        </a:p>
      </dsp:txBody>
      <dsp:txXfrm>
        <a:off x="6227583" y="2403069"/>
        <a:ext cx="369175" cy="370170"/>
      </dsp:txXfrm>
    </dsp:sp>
    <dsp:sp modelId="{E93ADB8F-DF40-4562-B877-C3A0C4277763}">
      <dsp:nvSpPr>
        <dsp:cNvPr id="0" name=""/>
        <dsp:cNvSpPr/>
      </dsp:nvSpPr>
      <dsp:spPr>
        <a:xfrm>
          <a:off x="6973894" y="1483264"/>
          <a:ext cx="2487704" cy="22097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b="1" kern="1200" dirty="0">
              <a:solidFill>
                <a:schemeClr val="bg1"/>
              </a:solidFill>
              <a:latin typeface="Roboto Slab Light" panose="020B0604020202020204" charset="0"/>
              <a:ea typeface="Roboto Slab Light" panose="020B0604020202020204" charset="0"/>
            </a:rPr>
            <a:t>Los Protocolos de Atención</a:t>
          </a:r>
          <a:r>
            <a:rPr lang="es-ES" sz="1100" kern="1200" dirty="0">
              <a:solidFill>
                <a:schemeClr val="bg1"/>
              </a:solidFill>
              <a:latin typeface="Roboto Slab Light" panose="020B0604020202020204" charset="0"/>
              <a:ea typeface="Roboto Slab Light" panose="020B0604020202020204" charset="0"/>
            </a:rPr>
            <a:t>: que son acuerdos formales entre unidades, expresados en un documento que vincula a los que lo suscriben y que regula el proceso de derivación de usuarios/as GSL.</a:t>
          </a:r>
          <a:endParaRPr lang="es-CL" sz="1100" kern="1200" dirty="0">
            <a:solidFill>
              <a:schemeClr val="bg1"/>
            </a:solidFill>
            <a:latin typeface="Roboto Slab Light" panose="020B0604020202020204" charset="0"/>
            <a:ea typeface="Roboto Slab Light" panose="020B0604020202020204" charset="0"/>
          </a:endParaRPr>
        </a:p>
      </dsp:txBody>
      <dsp:txXfrm>
        <a:off x="7038616" y="1547986"/>
        <a:ext cx="2358260" cy="20803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5" name="Google Shape;46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tada">
  <p:cSld name="Portada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5863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24135" y="4564329"/>
            <a:ext cx="2582929" cy="192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14"/>
          <p:cNvSpPr txBox="1">
            <a:spLocks noGrp="1"/>
          </p:cNvSpPr>
          <p:nvPr>
            <p:ph type="ctrTitle"/>
          </p:nvPr>
        </p:nvSpPr>
        <p:spPr>
          <a:xfrm>
            <a:off x="641684" y="1045621"/>
            <a:ext cx="6801853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Roboto Slab"/>
              <a:buNone/>
              <a:defRPr sz="5400" b="0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8" name="Google Shape;18;p14"/>
          <p:cNvSpPr txBox="1">
            <a:spLocks noGrp="1"/>
          </p:cNvSpPr>
          <p:nvPr>
            <p:ph type="subTitle" idx="1"/>
          </p:nvPr>
        </p:nvSpPr>
        <p:spPr>
          <a:xfrm>
            <a:off x="641684" y="3056607"/>
            <a:ext cx="6144127" cy="633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39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Light"/>
              <a:buNone/>
              <a:defRPr sz="2000" b="0" i="0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1pPr>
            <a:lvl2pPr lvl="1" algn="ctr">
              <a:lnSpc>
                <a:spcPct val="139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 sz="2000"/>
            </a:lvl2pPr>
            <a:lvl3pPr lvl="2" algn="ctr">
              <a:lnSpc>
                <a:spcPct val="154444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60"/>
              <a:buFont typeface="Roboto Slab Light"/>
              <a:buNone/>
              <a:defRPr sz="1800"/>
            </a:lvl3pPr>
            <a:lvl4pPr lvl="3" algn="ctr">
              <a:lnSpc>
                <a:spcPct val="17375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Roboto Slab Light"/>
              <a:buNone/>
              <a:defRPr sz="1600"/>
            </a:lvl4pPr>
            <a:lvl5pPr lvl="4" algn="ctr">
              <a:lnSpc>
                <a:spcPct val="17375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Roboto Slab Light"/>
              <a:buNone/>
              <a:defRPr sz="1600"/>
            </a:lvl5pPr>
            <a:lvl6pPr lvl="5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ción">
  <p:cSld name="Sección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15"/>
          <p:cNvSpPr txBox="1">
            <a:spLocks noGrp="1"/>
          </p:cNvSpPr>
          <p:nvPr>
            <p:ph type="ctrTitle"/>
          </p:nvPr>
        </p:nvSpPr>
        <p:spPr>
          <a:xfrm>
            <a:off x="2921620" y="3186655"/>
            <a:ext cx="8720253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5314C"/>
              </a:buClr>
              <a:buSzPts val="4800"/>
              <a:buFont typeface="Roboto Slab"/>
              <a:buNone/>
              <a:defRPr sz="4800" b="0" i="0" u="none" strike="noStrike" cap="none">
                <a:solidFill>
                  <a:srgbClr val="05314C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2">
  <p:cSld name="Contenido 2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oogle Shape;32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38200" y="0"/>
            <a:ext cx="9157648" cy="1155032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19"/>
          <p:cNvSpPr txBox="1">
            <a:spLocks noGrp="1"/>
          </p:cNvSpPr>
          <p:nvPr>
            <p:ph type="ctrTitle"/>
          </p:nvPr>
        </p:nvSpPr>
        <p:spPr>
          <a:xfrm>
            <a:off x="1056897" y="259706"/>
            <a:ext cx="8720253" cy="734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oboto Slab"/>
              <a:buNone/>
              <a:defRPr sz="3600" b="0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34" name="Google Shape;34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84828" y="217516"/>
            <a:ext cx="968972" cy="7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19"/>
          <p:cNvSpPr txBox="1">
            <a:spLocks noGrp="1"/>
          </p:cNvSpPr>
          <p:nvPr>
            <p:ph type="body" idx="1"/>
          </p:nvPr>
        </p:nvSpPr>
        <p:spPr>
          <a:xfrm>
            <a:off x="696000" y="1358700"/>
            <a:ext cx="10800000" cy="52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08610" algn="l">
              <a:lnSpc>
                <a:spcPct val="154444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60"/>
              <a:buChar char="•"/>
              <a:defRPr/>
            </a:lvl1pPr>
            <a:lvl2pPr marL="914400" lvl="1" indent="-308610" algn="l">
              <a:lnSpc>
                <a:spcPct val="154444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60"/>
              <a:buChar char="•"/>
              <a:defRPr/>
            </a:lvl2pPr>
            <a:lvl3pPr marL="1371600" lvl="2" indent="-308610" algn="l">
              <a:lnSpc>
                <a:spcPct val="154444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60"/>
              <a:buChar char="•"/>
              <a:defRPr/>
            </a:lvl3pPr>
            <a:lvl4pPr marL="1828800" lvl="3" indent="-308610" algn="l">
              <a:lnSpc>
                <a:spcPct val="154444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60"/>
              <a:buChar char="•"/>
              <a:defRPr/>
            </a:lvl4pPr>
            <a:lvl5pPr marL="2286000" lvl="4" indent="-308610" algn="l">
              <a:lnSpc>
                <a:spcPct val="154444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6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áfico 1">
  <p:cSld name="Gráfico 1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38200" y="0"/>
            <a:ext cx="9157648" cy="1155032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20"/>
          <p:cNvSpPr txBox="1">
            <a:spLocks noGrp="1"/>
          </p:cNvSpPr>
          <p:nvPr>
            <p:ph type="ctrTitle"/>
          </p:nvPr>
        </p:nvSpPr>
        <p:spPr>
          <a:xfrm>
            <a:off x="1056897" y="259706"/>
            <a:ext cx="8720253" cy="734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oboto Slab"/>
              <a:buNone/>
              <a:defRPr sz="3600" b="0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39" name="Google Shape;39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84828" y="217516"/>
            <a:ext cx="968972" cy="720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0" name="Google Shape;40;p20"/>
          <p:cNvGrpSpPr/>
          <p:nvPr/>
        </p:nvGrpSpPr>
        <p:grpSpPr>
          <a:xfrm>
            <a:off x="1155641" y="1747899"/>
            <a:ext cx="9880719" cy="4398921"/>
            <a:chOff x="1155641" y="1726249"/>
            <a:chExt cx="9880719" cy="4398921"/>
          </a:xfrm>
        </p:grpSpPr>
        <p:cxnSp>
          <p:nvCxnSpPr>
            <p:cNvPr id="41" name="Google Shape;41;p20"/>
            <p:cNvCxnSpPr/>
            <p:nvPr/>
          </p:nvCxnSpPr>
          <p:spPr>
            <a:xfrm>
              <a:off x="2177037" y="5585170"/>
              <a:ext cx="7640439" cy="0"/>
            </a:xfrm>
            <a:prstGeom prst="straightConnector1">
              <a:avLst/>
            </a:prstGeom>
            <a:noFill/>
            <a:ln w="28575" cap="flat" cmpd="sng">
              <a:solidFill>
                <a:srgbClr val="106AB0"/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grpSp>
          <p:nvGrpSpPr>
            <p:cNvPr id="42" name="Google Shape;42;p20"/>
            <p:cNvGrpSpPr/>
            <p:nvPr/>
          </p:nvGrpSpPr>
          <p:grpSpPr>
            <a:xfrm>
              <a:off x="1155641" y="1726249"/>
              <a:ext cx="2240280" cy="4398921"/>
              <a:chOff x="1056897" y="1726249"/>
              <a:chExt cx="2240280" cy="4398921"/>
            </a:xfrm>
          </p:grpSpPr>
          <p:sp>
            <p:nvSpPr>
              <p:cNvPr id="43" name="Google Shape;43;p20"/>
              <p:cNvSpPr/>
              <p:nvPr/>
            </p:nvSpPr>
            <p:spPr>
              <a:xfrm>
                <a:off x="1056897" y="2834242"/>
                <a:ext cx="2240280" cy="2441838"/>
              </a:xfrm>
              <a:prstGeom prst="roundRect">
                <a:avLst>
                  <a:gd name="adj" fmla="val 16667"/>
                </a:avLst>
              </a:prstGeom>
              <a:solidFill>
                <a:srgbClr val="F0F6FF"/>
              </a:solidFill>
              <a:ln w="28575" cap="flat" cmpd="sng">
                <a:solidFill>
                  <a:srgbClr val="05314C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5314C"/>
                  </a:solidFill>
                  <a:latin typeface="Roboto Slab Light"/>
                  <a:ea typeface="Roboto Slab Light"/>
                  <a:cs typeface="Roboto Slab Light"/>
                  <a:sym typeface="Roboto Slab Light"/>
                </a:endParaRPr>
              </a:p>
            </p:txBody>
          </p:sp>
          <p:sp>
            <p:nvSpPr>
              <p:cNvPr id="44" name="Google Shape;44;p20"/>
              <p:cNvSpPr/>
              <p:nvPr/>
            </p:nvSpPr>
            <p:spPr>
              <a:xfrm>
                <a:off x="1812419" y="1726249"/>
                <a:ext cx="729237" cy="729237"/>
              </a:xfrm>
              <a:prstGeom prst="rect">
                <a:avLst/>
              </a:prstGeom>
              <a:solidFill>
                <a:srgbClr val="05314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CL" sz="3200">
                    <a:solidFill>
                      <a:schemeClr val="lt1"/>
                    </a:solidFill>
                    <a:latin typeface="Roboto Slab Light"/>
                    <a:ea typeface="Roboto Slab Light"/>
                    <a:cs typeface="Roboto Slab Light"/>
                    <a:sym typeface="Roboto Slab Light"/>
                  </a:rPr>
                  <a:t>1</a:t>
                </a:r>
                <a:endParaRPr/>
              </a:p>
            </p:txBody>
          </p:sp>
          <p:cxnSp>
            <p:nvCxnSpPr>
              <p:cNvPr id="45" name="Google Shape;45;p20"/>
              <p:cNvCxnSpPr/>
              <p:nvPr/>
            </p:nvCxnSpPr>
            <p:spPr>
              <a:xfrm flipH="1">
                <a:off x="2177037" y="2455486"/>
                <a:ext cx="1" cy="36000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05314C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grpSp>
            <p:nvGrpSpPr>
              <p:cNvPr id="46" name="Google Shape;46;p20"/>
              <p:cNvGrpSpPr/>
              <p:nvPr/>
            </p:nvGrpSpPr>
            <p:grpSpPr>
              <a:xfrm>
                <a:off x="1637037" y="5045170"/>
                <a:ext cx="1080000" cy="1080000"/>
                <a:chOff x="1812418" y="1726248"/>
                <a:chExt cx="1080000" cy="1080000"/>
              </a:xfrm>
            </p:grpSpPr>
            <p:sp>
              <p:nvSpPr>
                <p:cNvPr id="47" name="Google Shape;47;p20"/>
                <p:cNvSpPr/>
                <p:nvPr/>
              </p:nvSpPr>
              <p:spPr>
                <a:xfrm>
                  <a:off x="1812418" y="1726248"/>
                  <a:ext cx="1080000" cy="1080000"/>
                </a:xfrm>
                <a:prstGeom prst="ellipse">
                  <a:avLst/>
                </a:prstGeom>
                <a:solidFill>
                  <a:srgbClr val="F0F6FF"/>
                </a:solidFill>
                <a:ln w="12700" cap="flat" cmpd="sng">
                  <a:solidFill>
                    <a:srgbClr val="05314C"/>
                  </a:solidFill>
                  <a:prstDash val="dot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200">
                    <a:solidFill>
                      <a:schemeClr val="lt1"/>
                    </a:solidFill>
                    <a:latin typeface="Roboto Slab Light"/>
                    <a:ea typeface="Roboto Slab Light"/>
                    <a:cs typeface="Roboto Slab Light"/>
                    <a:sym typeface="Roboto Slab Light"/>
                  </a:endParaRPr>
                </a:p>
              </p:txBody>
            </p:sp>
            <p:pic>
              <p:nvPicPr>
                <p:cNvPr id="48" name="Google Shape;48;p20" descr="Cabeza con engranajes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/>
                <a:stretch/>
              </p:blipFill>
              <p:spPr>
                <a:xfrm>
                  <a:off x="1992418" y="1906248"/>
                  <a:ext cx="720000" cy="72000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  <p:grpSp>
          <p:nvGrpSpPr>
            <p:cNvPr id="49" name="Google Shape;49;p20"/>
            <p:cNvGrpSpPr/>
            <p:nvPr/>
          </p:nvGrpSpPr>
          <p:grpSpPr>
            <a:xfrm>
              <a:off x="3702454" y="1726249"/>
              <a:ext cx="2240280" cy="4398921"/>
              <a:chOff x="3570700" y="1726249"/>
              <a:chExt cx="2240280" cy="4398921"/>
            </a:xfrm>
          </p:grpSpPr>
          <p:sp>
            <p:nvSpPr>
              <p:cNvPr id="50" name="Google Shape;50;p20"/>
              <p:cNvSpPr/>
              <p:nvPr/>
            </p:nvSpPr>
            <p:spPr>
              <a:xfrm>
                <a:off x="3570700" y="2834242"/>
                <a:ext cx="2240280" cy="2441838"/>
              </a:xfrm>
              <a:prstGeom prst="roundRect">
                <a:avLst>
                  <a:gd name="adj" fmla="val 16667"/>
                </a:avLst>
              </a:prstGeom>
              <a:solidFill>
                <a:srgbClr val="FFF6EE"/>
              </a:solidFill>
              <a:ln w="28575" cap="flat" cmpd="sng">
                <a:solidFill>
                  <a:srgbClr val="FF650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5314C"/>
                  </a:solidFill>
                  <a:latin typeface="Roboto Slab Light"/>
                  <a:ea typeface="Roboto Slab Light"/>
                  <a:cs typeface="Roboto Slab Light"/>
                  <a:sym typeface="Roboto Slab Light"/>
                </a:endParaRPr>
              </a:p>
            </p:txBody>
          </p:sp>
          <p:sp>
            <p:nvSpPr>
              <p:cNvPr id="51" name="Google Shape;51;p20"/>
              <p:cNvSpPr/>
              <p:nvPr/>
            </p:nvSpPr>
            <p:spPr>
              <a:xfrm>
                <a:off x="4326222" y="1726249"/>
                <a:ext cx="729237" cy="729237"/>
              </a:xfrm>
              <a:prstGeom prst="rect">
                <a:avLst/>
              </a:prstGeom>
              <a:solidFill>
                <a:srgbClr val="FF650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CL" sz="3200">
                    <a:solidFill>
                      <a:schemeClr val="lt1"/>
                    </a:solidFill>
                    <a:latin typeface="Roboto Slab Light"/>
                    <a:ea typeface="Roboto Slab Light"/>
                    <a:cs typeface="Roboto Slab Light"/>
                    <a:sym typeface="Roboto Slab Light"/>
                  </a:rPr>
                  <a:t>2</a:t>
                </a:r>
                <a:endParaRPr/>
              </a:p>
            </p:txBody>
          </p:sp>
          <p:cxnSp>
            <p:nvCxnSpPr>
              <p:cNvPr id="52" name="Google Shape;52;p20"/>
              <p:cNvCxnSpPr/>
              <p:nvPr/>
            </p:nvCxnSpPr>
            <p:spPr>
              <a:xfrm flipH="1">
                <a:off x="4690840" y="2455486"/>
                <a:ext cx="1" cy="36000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FF650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grpSp>
            <p:nvGrpSpPr>
              <p:cNvPr id="53" name="Google Shape;53;p20"/>
              <p:cNvGrpSpPr/>
              <p:nvPr/>
            </p:nvGrpSpPr>
            <p:grpSpPr>
              <a:xfrm>
                <a:off x="4150840" y="5045170"/>
                <a:ext cx="1080000" cy="1080000"/>
                <a:chOff x="4326221" y="1726248"/>
                <a:chExt cx="1080000" cy="1080000"/>
              </a:xfrm>
            </p:grpSpPr>
            <p:sp>
              <p:nvSpPr>
                <p:cNvPr id="54" name="Google Shape;54;p20"/>
                <p:cNvSpPr/>
                <p:nvPr/>
              </p:nvSpPr>
              <p:spPr>
                <a:xfrm>
                  <a:off x="4326221" y="1726248"/>
                  <a:ext cx="1080000" cy="1080000"/>
                </a:xfrm>
                <a:prstGeom prst="ellipse">
                  <a:avLst/>
                </a:prstGeom>
                <a:solidFill>
                  <a:srgbClr val="FFF6EE"/>
                </a:solidFill>
                <a:ln w="12700" cap="flat" cmpd="sng">
                  <a:solidFill>
                    <a:srgbClr val="FF6501"/>
                  </a:solidFill>
                  <a:prstDash val="dot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200">
                    <a:solidFill>
                      <a:schemeClr val="lt1"/>
                    </a:solidFill>
                    <a:latin typeface="Roboto Slab Light"/>
                    <a:ea typeface="Roboto Slab Light"/>
                    <a:cs typeface="Roboto Slab Light"/>
                    <a:sym typeface="Roboto Slab Light"/>
                  </a:endParaRPr>
                </a:p>
              </p:txBody>
            </p:sp>
            <p:pic>
              <p:nvPicPr>
                <p:cNvPr id="55" name="Google Shape;55;p20" descr="Engranaje único"/>
                <p:cNvPicPr preferRelativeResize="0"/>
                <p:nvPr/>
              </p:nvPicPr>
              <p:blipFill rotWithShape="1">
                <a:blip r:embed="rId5">
                  <a:alphaModFix/>
                </a:blip>
                <a:srcRect/>
                <a:stretch/>
              </p:blipFill>
              <p:spPr>
                <a:xfrm>
                  <a:off x="4506221" y="1906248"/>
                  <a:ext cx="720000" cy="72000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  <p:grpSp>
          <p:nvGrpSpPr>
            <p:cNvPr id="56" name="Google Shape;56;p20"/>
            <p:cNvGrpSpPr/>
            <p:nvPr/>
          </p:nvGrpSpPr>
          <p:grpSpPr>
            <a:xfrm>
              <a:off x="8796080" y="1726249"/>
              <a:ext cx="2240280" cy="4398921"/>
              <a:chOff x="8697336" y="1726249"/>
              <a:chExt cx="2240280" cy="4398921"/>
            </a:xfrm>
          </p:grpSpPr>
          <p:sp>
            <p:nvSpPr>
              <p:cNvPr id="57" name="Google Shape;57;p20"/>
              <p:cNvSpPr/>
              <p:nvPr/>
            </p:nvSpPr>
            <p:spPr>
              <a:xfrm>
                <a:off x="8697336" y="2834242"/>
                <a:ext cx="2240280" cy="2441838"/>
              </a:xfrm>
              <a:prstGeom prst="roundRect">
                <a:avLst>
                  <a:gd name="adj" fmla="val 16667"/>
                </a:avLst>
              </a:prstGeom>
              <a:solidFill>
                <a:srgbClr val="FFF6EE"/>
              </a:solidFill>
              <a:ln w="28575" cap="flat" cmpd="sng">
                <a:solidFill>
                  <a:srgbClr val="FF650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5314C"/>
                  </a:solidFill>
                  <a:latin typeface="Roboto Slab Light"/>
                  <a:ea typeface="Roboto Slab Light"/>
                  <a:cs typeface="Roboto Slab Light"/>
                  <a:sym typeface="Roboto Slab Light"/>
                </a:endParaRPr>
              </a:p>
            </p:txBody>
          </p:sp>
          <p:sp>
            <p:nvSpPr>
              <p:cNvPr id="58" name="Google Shape;58;p20"/>
              <p:cNvSpPr/>
              <p:nvPr/>
            </p:nvSpPr>
            <p:spPr>
              <a:xfrm>
                <a:off x="9452858" y="1726249"/>
                <a:ext cx="729237" cy="729237"/>
              </a:xfrm>
              <a:prstGeom prst="rect">
                <a:avLst/>
              </a:prstGeom>
              <a:solidFill>
                <a:srgbClr val="FF650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CL" sz="3200">
                    <a:solidFill>
                      <a:schemeClr val="lt1"/>
                    </a:solidFill>
                    <a:latin typeface="Roboto Slab Light"/>
                    <a:ea typeface="Roboto Slab Light"/>
                    <a:cs typeface="Roboto Slab Light"/>
                    <a:sym typeface="Roboto Slab Light"/>
                  </a:rPr>
                  <a:t>4</a:t>
                </a:r>
                <a:endParaRPr/>
              </a:p>
            </p:txBody>
          </p:sp>
          <p:cxnSp>
            <p:nvCxnSpPr>
              <p:cNvPr id="59" name="Google Shape;59;p20"/>
              <p:cNvCxnSpPr/>
              <p:nvPr/>
            </p:nvCxnSpPr>
            <p:spPr>
              <a:xfrm flipH="1">
                <a:off x="9817476" y="2455486"/>
                <a:ext cx="1" cy="36000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FF650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grpSp>
            <p:nvGrpSpPr>
              <p:cNvPr id="60" name="Google Shape;60;p20"/>
              <p:cNvGrpSpPr/>
              <p:nvPr/>
            </p:nvGrpSpPr>
            <p:grpSpPr>
              <a:xfrm>
                <a:off x="9277476" y="5045170"/>
                <a:ext cx="1080000" cy="1080000"/>
                <a:chOff x="9452857" y="1726248"/>
                <a:chExt cx="1080000" cy="1080000"/>
              </a:xfrm>
            </p:grpSpPr>
            <p:sp>
              <p:nvSpPr>
                <p:cNvPr id="61" name="Google Shape;61;p20"/>
                <p:cNvSpPr/>
                <p:nvPr/>
              </p:nvSpPr>
              <p:spPr>
                <a:xfrm>
                  <a:off x="9452857" y="1726248"/>
                  <a:ext cx="1080000" cy="1080000"/>
                </a:xfrm>
                <a:prstGeom prst="ellipse">
                  <a:avLst/>
                </a:prstGeom>
                <a:solidFill>
                  <a:srgbClr val="FFF6EE"/>
                </a:solidFill>
                <a:ln w="12700" cap="flat" cmpd="sng">
                  <a:solidFill>
                    <a:srgbClr val="FF6501"/>
                  </a:solidFill>
                  <a:prstDash val="dot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200">
                    <a:solidFill>
                      <a:schemeClr val="lt1"/>
                    </a:solidFill>
                    <a:latin typeface="Roboto Slab Light"/>
                    <a:ea typeface="Roboto Slab Light"/>
                    <a:cs typeface="Roboto Slab Light"/>
                    <a:sym typeface="Roboto Slab Light"/>
                  </a:endParaRPr>
                </a:p>
              </p:txBody>
            </p:sp>
            <p:pic>
              <p:nvPicPr>
                <p:cNvPr id="62" name="Google Shape;62;p20" descr="Reloj de arena"/>
                <p:cNvPicPr preferRelativeResize="0"/>
                <p:nvPr/>
              </p:nvPicPr>
              <p:blipFill rotWithShape="1">
                <a:blip r:embed="rId6">
                  <a:alphaModFix/>
                </a:blip>
                <a:srcRect/>
                <a:stretch/>
              </p:blipFill>
              <p:spPr>
                <a:xfrm>
                  <a:off x="9632857" y="1906248"/>
                  <a:ext cx="720000" cy="72000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  <p:grpSp>
          <p:nvGrpSpPr>
            <p:cNvPr id="63" name="Google Shape;63;p20"/>
            <p:cNvGrpSpPr/>
            <p:nvPr/>
          </p:nvGrpSpPr>
          <p:grpSpPr>
            <a:xfrm>
              <a:off x="6249267" y="1726249"/>
              <a:ext cx="2240280" cy="4398921"/>
              <a:chOff x="6183533" y="1726249"/>
              <a:chExt cx="2240280" cy="4398921"/>
            </a:xfrm>
          </p:grpSpPr>
          <p:sp>
            <p:nvSpPr>
              <p:cNvPr id="64" name="Google Shape;64;p20"/>
              <p:cNvSpPr/>
              <p:nvPr/>
            </p:nvSpPr>
            <p:spPr>
              <a:xfrm>
                <a:off x="6183533" y="2834242"/>
                <a:ext cx="2240280" cy="2441838"/>
              </a:xfrm>
              <a:prstGeom prst="roundRect">
                <a:avLst>
                  <a:gd name="adj" fmla="val 16667"/>
                </a:avLst>
              </a:prstGeom>
              <a:solidFill>
                <a:srgbClr val="F0F6FF"/>
              </a:solidFill>
              <a:ln w="28575" cap="flat" cmpd="sng">
                <a:solidFill>
                  <a:srgbClr val="05314C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5314C"/>
                  </a:solidFill>
                  <a:latin typeface="Roboto Slab Light"/>
                  <a:ea typeface="Roboto Slab Light"/>
                  <a:cs typeface="Roboto Slab Light"/>
                  <a:sym typeface="Roboto Slab Light"/>
                </a:endParaRPr>
              </a:p>
            </p:txBody>
          </p:sp>
          <p:sp>
            <p:nvSpPr>
              <p:cNvPr id="65" name="Google Shape;65;p20"/>
              <p:cNvSpPr/>
              <p:nvPr/>
            </p:nvSpPr>
            <p:spPr>
              <a:xfrm>
                <a:off x="6939055" y="1726249"/>
                <a:ext cx="729237" cy="729237"/>
              </a:xfrm>
              <a:prstGeom prst="rect">
                <a:avLst/>
              </a:prstGeom>
              <a:solidFill>
                <a:srgbClr val="05314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CL" sz="3200">
                    <a:solidFill>
                      <a:schemeClr val="lt1"/>
                    </a:solidFill>
                    <a:latin typeface="Roboto Slab Light"/>
                    <a:ea typeface="Roboto Slab Light"/>
                    <a:cs typeface="Roboto Slab Light"/>
                    <a:sym typeface="Roboto Slab Light"/>
                  </a:rPr>
                  <a:t>3</a:t>
                </a:r>
                <a:endParaRPr/>
              </a:p>
            </p:txBody>
          </p:sp>
          <p:cxnSp>
            <p:nvCxnSpPr>
              <p:cNvPr id="66" name="Google Shape;66;p20"/>
              <p:cNvCxnSpPr/>
              <p:nvPr/>
            </p:nvCxnSpPr>
            <p:spPr>
              <a:xfrm flipH="1">
                <a:off x="7303673" y="2455486"/>
                <a:ext cx="1" cy="36000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05314C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grpSp>
            <p:nvGrpSpPr>
              <p:cNvPr id="67" name="Google Shape;67;p20"/>
              <p:cNvGrpSpPr/>
              <p:nvPr/>
            </p:nvGrpSpPr>
            <p:grpSpPr>
              <a:xfrm>
                <a:off x="6763673" y="5045170"/>
                <a:ext cx="1080000" cy="1080000"/>
                <a:chOff x="6939054" y="1726248"/>
                <a:chExt cx="1080000" cy="1080000"/>
              </a:xfrm>
            </p:grpSpPr>
            <p:sp>
              <p:nvSpPr>
                <p:cNvPr id="68" name="Google Shape;68;p20"/>
                <p:cNvSpPr/>
                <p:nvPr/>
              </p:nvSpPr>
              <p:spPr>
                <a:xfrm>
                  <a:off x="6939054" y="1726248"/>
                  <a:ext cx="1080000" cy="1080000"/>
                </a:xfrm>
                <a:prstGeom prst="ellipse">
                  <a:avLst/>
                </a:prstGeom>
                <a:solidFill>
                  <a:srgbClr val="F0F6FF"/>
                </a:solidFill>
                <a:ln w="12700" cap="flat" cmpd="sng">
                  <a:solidFill>
                    <a:srgbClr val="05314C"/>
                  </a:solidFill>
                  <a:prstDash val="dot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200">
                    <a:solidFill>
                      <a:schemeClr val="lt1"/>
                    </a:solidFill>
                    <a:latin typeface="Roboto Slab Light"/>
                    <a:ea typeface="Roboto Slab Light"/>
                    <a:cs typeface="Roboto Slab Light"/>
                    <a:sym typeface="Roboto Slab Light"/>
                  </a:endParaRPr>
                </a:p>
              </p:txBody>
            </p:sp>
            <p:pic>
              <p:nvPicPr>
                <p:cNvPr id="69" name="Google Shape;69;p20" descr="Lupa"/>
                <p:cNvPicPr preferRelativeResize="0"/>
                <p:nvPr/>
              </p:nvPicPr>
              <p:blipFill rotWithShape="1">
                <a:blip r:embed="rId7">
                  <a:alphaModFix/>
                </a:blip>
                <a:srcRect/>
                <a:stretch/>
              </p:blipFill>
              <p:spPr>
                <a:xfrm>
                  <a:off x="7119054" y="1906248"/>
                  <a:ext cx="720000" cy="72000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</p:grpSp>
      <p:sp>
        <p:nvSpPr>
          <p:cNvPr id="70" name="Google Shape;70;p20"/>
          <p:cNvSpPr txBox="1">
            <a:spLocks noGrp="1"/>
          </p:cNvSpPr>
          <p:nvPr>
            <p:ph type="body" idx="1"/>
          </p:nvPr>
        </p:nvSpPr>
        <p:spPr>
          <a:xfrm>
            <a:off x="1290610" y="3056285"/>
            <a:ext cx="1962150" cy="1920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17375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Roboto Slab Light"/>
              <a:buNone/>
              <a:defRPr sz="1600" b="0" i="0">
                <a:latin typeface="Roboto Slab Light"/>
                <a:ea typeface="Roboto Slab Light"/>
                <a:cs typeface="Roboto Slab Light"/>
                <a:sym typeface="Roboto Slab Light"/>
              </a:defRPr>
            </a:lvl1pPr>
            <a:lvl2pPr marL="914400" lvl="1" indent="-308610" algn="l">
              <a:lnSpc>
                <a:spcPct val="154444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60"/>
              <a:buChar char="•"/>
              <a:defRPr/>
            </a:lvl2pPr>
            <a:lvl3pPr marL="1371600" lvl="2" indent="-308610" algn="l">
              <a:lnSpc>
                <a:spcPct val="154444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60"/>
              <a:buChar char="•"/>
              <a:defRPr/>
            </a:lvl3pPr>
            <a:lvl4pPr marL="1828800" lvl="3" indent="-308610" algn="l">
              <a:lnSpc>
                <a:spcPct val="154444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60"/>
              <a:buChar char="•"/>
              <a:defRPr/>
            </a:lvl4pPr>
            <a:lvl5pPr marL="2286000" lvl="4" indent="-308610" algn="l">
              <a:lnSpc>
                <a:spcPct val="154444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6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body" idx="2"/>
          </p:nvPr>
        </p:nvSpPr>
        <p:spPr>
          <a:xfrm>
            <a:off x="3838939" y="3056285"/>
            <a:ext cx="1962150" cy="1920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17375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Roboto Slab Light"/>
              <a:buNone/>
              <a:defRPr sz="1600" b="0" i="0">
                <a:latin typeface="Roboto Slab Light"/>
                <a:ea typeface="Roboto Slab Light"/>
                <a:cs typeface="Roboto Slab Light"/>
                <a:sym typeface="Roboto Slab Light"/>
              </a:defRPr>
            </a:lvl1pPr>
            <a:lvl2pPr marL="914400" lvl="1" indent="-308610" algn="l">
              <a:lnSpc>
                <a:spcPct val="154444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60"/>
              <a:buChar char="•"/>
              <a:defRPr/>
            </a:lvl2pPr>
            <a:lvl3pPr marL="1371600" lvl="2" indent="-308610" algn="l">
              <a:lnSpc>
                <a:spcPct val="154444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60"/>
              <a:buChar char="•"/>
              <a:defRPr/>
            </a:lvl3pPr>
            <a:lvl4pPr marL="1828800" lvl="3" indent="-308610" algn="l">
              <a:lnSpc>
                <a:spcPct val="154444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60"/>
              <a:buChar char="•"/>
              <a:defRPr/>
            </a:lvl4pPr>
            <a:lvl5pPr marL="2286000" lvl="4" indent="-308610" algn="l">
              <a:lnSpc>
                <a:spcPct val="154444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6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body" idx="3"/>
          </p:nvPr>
        </p:nvSpPr>
        <p:spPr>
          <a:xfrm>
            <a:off x="6402257" y="3056285"/>
            <a:ext cx="1962150" cy="1920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17375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Roboto Slab Light"/>
              <a:buNone/>
              <a:defRPr sz="1600" b="0" i="0">
                <a:latin typeface="Roboto Slab Light"/>
                <a:ea typeface="Roboto Slab Light"/>
                <a:cs typeface="Roboto Slab Light"/>
                <a:sym typeface="Roboto Slab Light"/>
              </a:defRPr>
            </a:lvl1pPr>
            <a:lvl2pPr marL="914400" lvl="1" indent="-308610" algn="l">
              <a:lnSpc>
                <a:spcPct val="154444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60"/>
              <a:buChar char="•"/>
              <a:defRPr/>
            </a:lvl2pPr>
            <a:lvl3pPr marL="1371600" lvl="2" indent="-308610" algn="l">
              <a:lnSpc>
                <a:spcPct val="154444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60"/>
              <a:buChar char="•"/>
              <a:defRPr/>
            </a:lvl3pPr>
            <a:lvl4pPr marL="1828800" lvl="3" indent="-308610" algn="l">
              <a:lnSpc>
                <a:spcPct val="154444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60"/>
              <a:buChar char="•"/>
              <a:defRPr/>
            </a:lvl4pPr>
            <a:lvl5pPr marL="2286000" lvl="4" indent="-308610" algn="l">
              <a:lnSpc>
                <a:spcPct val="154444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6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body" idx="4"/>
          </p:nvPr>
        </p:nvSpPr>
        <p:spPr>
          <a:xfrm>
            <a:off x="8935595" y="3056285"/>
            <a:ext cx="1962150" cy="1920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17375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Roboto Slab Light"/>
              <a:buNone/>
              <a:defRPr sz="1600" b="0" i="0">
                <a:latin typeface="Roboto Slab Light"/>
                <a:ea typeface="Roboto Slab Light"/>
                <a:cs typeface="Roboto Slab Light"/>
                <a:sym typeface="Roboto Slab Light"/>
              </a:defRPr>
            </a:lvl1pPr>
            <a:lvl2pPr marL="914400" lvl="1" indent="-308610" algn="l">
              <a:lnSpc>
                <a:spcPct val="154444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60"/>
              <a:buChar char="•"/>
              <a:defRPr/>
            </a:lvl2pPr>
            <a:lvl3pPr marL="1371600" lvl="2" indent="-308610" algn="l">
              <a:lnSpc>
                <a:spcPct val="154444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60"/>
              <a:buChar char="•"/>
              <a:defRPr/>
            </a:lvl3pPr>
            <a:lvl4pPr marL="1828800" lvl="3" indent="-308610" algn="l">
              <a:lnSpc>
                <a:spcPct val="154444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60"/>
              <a:buChar char="•"/>
              <a:defRPr/>
            </a:lvl4pPr>
            <a:lvl5pPr marL="2286000" lvl="4" indent="-308610" algn="l">
              <a:lnSpc>
                <a:spcPct val="154444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6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áfico 2">
  <p:cSld name="Gráfico 2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oogle Shape;75;p21"/>
          <p:cNvGrpSpPr/>
          <p:nvPr/>
        </p:nvGrpSpPr>
        <p:grpSpPr>
          <a:xfrm>
            <a:off x="0" y="1740573"/>
            <a:ext cx="12192000" cy="4686935"/>
            <a:chOff x="69574" y="1740573"/>
            <a:chExt cx="12192000" cy="4686935"/>
          </a:xfrm>
        </p:grpSpPr>
        <p:cxnSp>
          <p:nvCxnSpPr>
            <p:cNvPr id="76" name="Google Shape;76;p21"/>
            <p:cNvCxnSpPr/>
            <p:nvPr/>
          </p:nvCxnSpPr>
          <p:spPr>
            <a:xfrm>
              <a:off x="69574" y="4094011"/>
              <a:ext cx="12192000" cy="0"/>
            </a:xfrm>
            <a:prstGeom prst="straightConnector1">
              <a:avLst/>
            </a:prstGeom>
            <a:noFill/>
            <a:ln w="28575" cap="flat" cmpd="sng">
              <a:solidFill>
                <a:srgbClr val="05314C"/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grpSp>
          <p:nvGrpSpPr>
            <p:cNvPr id="77" name="Google Shape;77;p21"/>
            <p:cNvGrpSpPr/>
            <p:nvPr/>
          </p:nvGrpSpPr>
          <p:grpSpPr>
            <a:xfrm>
              <a:off x="1563041" y="1740573"/>
              <a:ext cx="9065919" cy="4686935"/>
              <a:chOff x="1089490" y="1740573"/>
              <a:chExt cx="9065919" cy="4686935"/>
            </a:xfrm>
          </p:grpSpPr>
          <p:grpSp>
            <p:nvGrpSpPr>
              <p:cNvPr id="78" name="Google Shape;78;p21"/>
              <p:cNvGrpSpPr/>
              <p:nvPr/>
            </p:nvGrpSpPr>
            <p:grpSpPr>
              <a:xfrm>
                <a:off x="1089490" y="1760237"/>
                <a:ext cx="2672861" cy="2678591"/>
                <a:chOff x="512034" y="1886656"/>
                <a:chExt cx="2672861" cy="2678591"/>
              </a:xfrm>
            </p:grpSpPr>
            <p:grpSp>
              <p:nvGrpSpPr>
                <p:cNvPr id="79" name="Google Shape;79;p21"/>
                <p:cNvGrpSpPr/>
                <p:nvPr/>
              </p:nvGrpSpPr>
              <p:grpSpPr>
                <a:xfrm>
                  <a:off x="512034" y="1886656"/>
                  <a:ext cx="2672861" cy="1957754"/>
                  <a:chOff x="512034" y="1886656"/>
                  <a:chExt cx="2672861" cy="1957754"/>
                </a:xfrm>
              </p:grpSpPr>
              <p:cxnSp>
                <p:nvCxnSpPr>
                  <p:cNvPr id="80" name="Google Shape;80;p21"/>
                  <p:cNvCxnSpPr/>
                  <p:nvPr/>
                </p:nvCxnSpPr>
                <p:spPr>
                  <a:xfrm>
                    <a:off x="1848464" y="3336852"/>
                    <a:ext cx="0" cy="507558"/>
                  </a:xfrm>
                  <a:prstGeom prst="straightConnector1">
                    <a:avLst/>
                  </a:prstGeom>
                  <a:noFill/>
                  <a:ln w="28575" cap="flat" cmpd="sng">
                    <a:solidFill>
                      <a:srgbClr val="FF6501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</p:cxnSp>
              <p:sp>
                <p:nvSpPr>
                  <p:cNvPr id="81" name="Google Shape;81;p21"/>
                  <p:cNvSpPr/>
                  <p:nvPr/>
                </p:nvSpPr>
                <p:spPr>
                  <a:xfrm>
                    <a:off x="512034" y="1886656"/>
                    <a:ext cx="2672861" cy="1450196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F6EE"/>
                  </a:solidFill>
                  <a:ln w="28575" cap="flat" cmpd="sng">
                    <a:solidFill>
                      <a:srgbClr val="FF6501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5314C"/>
                      </a:solidFill>
                      <a:latin typeface="Roboto Slab Light"/>
                      <a:ea typeface="Roboto Slab Light"/>
                      <a:cs typeface="Roboto Slab Light"/>
                      <a:sym typeface="Roboto Slab Light"/>
                    </a:endParaRPr>
                  </a:p>
                </p:txBody>
              </p:sp>
            </p:grpSp>
            <p:sp>
              <p:nvSpPr>
                <p:cNvPr id="82" name="Google Shape;82;p21"/>
                <p:cNvSpPr/>
                <p:nvPr/>
              </p:nvSpPr>
              <p:spPr>
                <a:xfrm>
                  <a:off x="1488046" y="3844410"/>
                  <a:ext cx="720837" cy="720837"/>
                </a:xfrm>
                <a:prstGeom prst="ellipse">
                  <a:avLst/>
                </a:prstGeom>
                <a:solidFill>
                  <a:srgbClr val="05314C"/>
                </a:solidFill>
                <a:ln w="28575" cap="flat" cmpd="sng">
                  <a:solidFill>
                    <a:srgbClr val="FF650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s-CL" sz="3000" b="0" i="0">
                      <a:solidFill>
                        <a:schemeClr val="lt1"/>
                      </a:solidFill>
                      <a:latin typeface="Roboto Slab"/>
                      <a:ea typeface="Roboto Slab"/>
                      <a:cs typeface="Roboto Slab"/>
                      <a:sym typeface="Roboto Slab"/>
                    </a:rPr>
                    <a:t>A</a:t>
                  </a:r>
                  <a:endParaRPr/>
                </a:p>
              </p:txBody>
            </p:sp>
          </p:grpSp>
          <p:grpSp>
            <p:nvGrpSpPr>
              <p:cNvPr id="83" name="Google Shape;83;p21"/>
              <p:cNvGrpSpPr/>
              <p:nvPr/>
            </p:nvGrpSpPr>
            <p:grpSpPr>
              <a:xfrm>
                <a:off x="3220509" y="3760565"/>
                <a:ext cx="2672861" cy="2652075"/>
                <a:chOff x="2973880" y="3844410"/>
                <a:chExt cx="2672861" cy="2652075"/>
              </a:xfrm>
            </p:grpSpPr>
            <p:grpSp>
              <p:nvGrpSpPr>
                <p:cNvPr id="84" name="Google Shape;84;p21"/>
                <p:cNvGrpSpPr/>
                <p:nvPr/>
              </p:nvGrpSpPr>
              <p:grpSpPr>
                <a:xfrm>
                  <a:off x="2973880" y="4569213"/>
                  <a:ext cx="2672861" cy="1927272"/>
                  <a:chOff x="2973880" y="4569213"/>
                  <a:chExt cx="2672861" cy="1927272"/>
                </a:xfrm>
              </p:grpSpPr>
              <p:cxnSp>
                <p:nvCxnSpPr>
                  <p:cNvPr id="85" name="Google Shape;85;p21"/>
                  <p:cNvCxnSpPr/>
                  <p:nvPr/>
                </p:nvCxnSpPr>
                <p:spPr>
                  <a:xfrm>
                    <a:off x="4310310" y="4569213"/>
                    <a:ext cx="0" cy="507558"/>
                  </a:xfrm>
                  <a:prstGeom prst="straightConnector1">
                    <a:avLst/>
                  </a:prstGeom>
                  <a:noFill/>
                  <a:ln w="28575" cap="flat" cmpd="sng">
                    <a:solidFill>
                      <a:srgbClr val="FF6501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</p:cxnSp>
              <p:sp>
                <p:nvSpPr>
                  <p:cNvPr id="86" name="Google Shape;86;p21"/>
                  <p:cNvSpPr/>
                  <p:nvPr/>
                </p:nvSpPr>
                <p:spPr>
                  <a:xfrm>
                    <a:off x="2973880" y="5046289"/>
                    <a:ext cx="2672861" cy="1450196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F6EE"/>
                  </a:solidFill>
                  <a:ln w="28575" cap="flat" cmpd="sng">
                    <a:solidFill>
                      <a:srgbClr val="FF6501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5314C"/>
                      </a:solidFill>
                      <a:latin typeface="Roboto Slab Light"/>
                      <a:ea typeface="Roboto Slab Light"/>
                      <a:cs typeface="Roboto Slab Light"/>
                      <a:sym typeface="Roboto Slab Light"/>
                    </a:endParaRPr>
                  </a:p>
                </p:txBody>
              </p:sp>
            </p:grpSp>
            <p:sp>
              <p:nvSpPr>
                <p:cNvPr id="87" name="Google Shape;87;p21"/>
                <p:cNvSpPr/>
                <p:nvPr/>
              </p:nvSpPr>
              <p:spPr>
                <a:xfrm>
                  <a:off x="3949892" y="3844410"/>
                  <a:ext cx="720837" cy="720837"/>
                </a:xfrm>
                <a:prstGeom prst="ellipse">
                  <a:avLst/>
                </a:prstGeom>
                <a:solidFill>
                  <a:srgbClr val="05314C"/>
                </a:solidFill>
                <a:ln w="28575" cap="flat" cmpd="sng">
                  <a:solidFill>
                    <a:srgbClr val="FF650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s-CL" sz="3000" b="0" i="0">
                      <a:solidFill>
                        <a:schemeClr val="lt1"/>
                      </a:solidFill>
                      <a:latin typeface="Roboto Slab"/>
                      <a:ea typeface="Roboto Slab"/>
                      <a:cs typeface="Roboto Slab"/>
                      <a:sym typeface="Roboto Slab"/>
                    </a:rPr>
                    <a:t>B</a:t>
                  </a:r>
                  <a:endParaRPr/>
                </a:p>
              </p:txBody>
            </p:sp>
          </p:grpSp>
          <p:grpSp>
            <p:nvGrpSpPr>
              <p:cNvPr id="88" name="Google Shape;88;p21"/>
              <p:cNvGrpSpPr/>
              <p:nvPr/>
            </p:nvGrpSpPr>
            <p:grpSpPr>
              <a:xfrm>
                <a:off x="5351528" y="1740573"/>
                <a:ext cx="2672861" cy="2698255"/>
                <a:chOff x="4324378" y="1866992"/>
                <a:chExt cx="2672861" cy="2698255"/>
              </a:xfrm>
            </p:grpSpPr>
            <p:sp>
              <p:nvSpPr>
                <p:cNvPr id="89" name="Google Shape;89;p21"/>
                <p:cNvSpPr/>
                <p:nvPr/>
              </p:nvSpPr>
              <p:spPr>
                <a:xfrm>
                  <a:off x="5300390" y="3844410"/>
                  <a:ext cx="720837" cy="720837"/>
                </a:xfrm>
                <a:prstGeom prst="ellipse">
                  <a:avLst/>
                </a:prstGeom>
                <a:solidFill>
                  <a:srgbClr val="05314C"/>
                </a:solidFill>
                <a:ln w="28575" cap="flat" cmpd="sng">
                  <a:solidFill>
                    <a:srgbClr val="FF650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s-CL" sz="3000" b="0" i="0">
                      <a:solidFill>
                        <a:schemeClr val="lt1"/>
                      </a:solidFill>
                      <a:latin typeface="Roboto Slab"/>
                      <a:ea typeface="Roboto Slab"/>
                      <a:cs typeface="Roboto Slab"/>
                      <a:sym typeface="Roboto Slab"/>
                    </a:rPr>
                    <a:t>C</a:t>
                  </a:r>
                  <a:endParaRPr/>
                </a:p>
              </p:txBody>
            </p:sp>
            <p:grpSp>
              <p:nvGrpSpPr>
                <p:cNvPr id="90" name="Google Shape;90;p21"/>
                <p:cNvGrpSpPr/>
                <p:nvPr/>
              </p:nvGrpSpPr>
              <p:grpSpPr>
                <a:xfrm>
                  <a:off x="4324378" y="1866992"/>
                  <a:ext cx="2672861" cy="1967379"/>
                  <a:chOff x="512034" y="1866992"/>
                  <a:chExt cx="2672861" cy="1967379"/>
                </a:xfrm>
              </p:grpSpPr>
              <p:cxnSp>
                <p:nvCxnSpPr>
                  <p:cNvPr id="91" name="Google Shape;91;p21"/>
                  <p:cNvCxnSpPr/>
                  <p:nvPr/>
                </p:nvCxnSpPr>
                <p:spPr>
                  <a:xfrm>
                    <a:off x="1848464" y="3326813"/>
                    <a:ext cx="0" cy="507558"/>
                  </a:xfrm>
                  <a:prstGeom prst="straightConnector1">
                    <a:avLst/>
                  </a:prstGeom>
                  <a:noFill/>
                  <a:ln w="28575" cap="flat" cmpd="sng">
                    <a:solidFill>
                      <a:srgbClr val="FF6501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</p:cxnSp>
              <p:sp>
                <p:nvSpPr>
                  <p:cNvPr id="92" name="Google Shape;92;p21"/>
                  <p:cNvSpPr/>
                  <p:nvPr/>
                </p:nvSpPr>
                <p:spPr>
                  <a:xfrm>
                    <a:off x="512034" y="1866992"/>
                    <a:ext cx="2672861" cy="1450196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F6EE"/>
                  </a:solidFill>
                  <a:ln w="28575" cap="flat" cmpd="sng">
                    <a:solidFill>
                      <a:srgbClr val="FF6501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5314C"/>
                      </a:solidFill>
                      <a:latin typeface="Roboto Slab Light"/>
                      <a:ea typeface="Roboto Slab Light"/>
                      <a:cs typeface="Roboto Slab Light"/>
                      <a:sym typeface="Roboto Slab Light"/>
                    </a:endParaRPr>
                  </a:p>
                </p:txBody>
              </p:sp>
            </p:grpSp>
          </p:grpSp>
          <p:grpSp>
            <p:nvGrpSpPr>
              <p:cNvPr id="93" name="Google Shape;93;p21"/>
              <p:cNvGrpSpPr/>
              <p:nvPr/>
            </p:nvGrpSpPr>
            <p:grpSpPr>
              <a:xfrm>
                <a:off x="7482548" y="3760565"/>
                <a:ext cx="2672861" cy="2666943"/>
                <a:chOff x="6589277" y="3844410"/>
                <a:chExt cx="2672861" cy="2666943"/>
              </a:xfrm>
            </p:grpSpPr>
            <p:sp>
              <p:nvSpPr>
                <p:cNvPr id="94" name="Google Shape;94;p21"/>
                <p:cNvSpPr/>
                <p:nvPr/>
              </p:nvSpPr>
              <p:spPr>
                <a:xfrm>
                  <a:off x="7565289" y="3844410"/>
                  <a:ext cx="720837" cy="720837"/>
                </a:xfrm>
                <a:prstGeom prst="ellipse">
                  <a:avLst/>
                </a:prstGeom>
                <a:solidFill>
                  <a:srgbClr val="05314C"/>
                </a:solidFill>
                <a:ln w="28575" cap="flat" cmpd="sng">
                  <a:solidFill>
                    <a:srgbClr val="FF650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s-CL" sz="3000" b="0" i="0">
                      <a:solidFill>
                        <a:schemeClr val="lt1"/>
                      </a:solidFill>
                      <a:latin typeface="Roboto Slab"/>
                      <a:ea typeface="Roboto Slab"/>
                      <a:cs typeface="Roboto Slab"/>
                      <a:sym typeface="Roboto Slab"/>
                    </a:rPr>
                    <a:t>D</a:t>
                  </a:r>
                  <a:endParaRPr/>
                </a:p>
              </p:txBody>
            </p:sp>
            <p:grpSp>
              <p:nvGrpSpPr>
                <p:cNvPr id="95" name="Google Shape;95;p21"/>
                <p:cNvGrpSpPr/>
                <p:nvPr/>
              </p:nvGrpSpPr>
              <p:grpSpPr>
                <a:xfrm>
                  <a:off x="6589277" y="4564831"/>
                  <a:ext cx="2672861" cy="1946522"/>
                  <a:chOff x="2973880" y="4564831"/>
                  <a:chExt cx="2672861" cy="1946522"/>
                </a:xfrm>
              </p:grpSpPr>
              <p:cxnSp>
                <p:nvCxnSpPr>
                  <p:cNvPr id="96" name="Google Shape;96;p21"/>
                  <p:cNvCxnSpPr/>
                  <p:nvPr/>
                </p:nvCxnSpPr>
                <p:spPr>
                  <a:xfrm>
                    <a:off x="4310310" y="4564831"/>
                    <a:ext cx="0" cy="507558"/>
                  </a:xfrm>
                  <a:prstGeom prst="straightConnector1">
                    <a:avLst/>
                  </a:prstGeom>
                  <a:noFill/>
                  <a:ln w="28575" cap="flat" cmpd="sng">
                    <a:solidFill>
                      <a:srgbClr val="FF6501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</p:cxnSp>
              <p:sp>
                <p:nvSpPr>
                  <p:cNvPr id="97" name="Google Shape;97;p21"/>
                  <p:cNvSpPr/>
                  <p:nvPr/>
                </p:nvSpPr>
                <p:spPr>
                  <a:xfrm>
                    <a:off x="2973880" y="5061157"/>
                    <a:ext cx="2672861" cy="1450196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F6EE"/>
                  </a:solidFill>
                  <a:ln w="28575" cap="flat" cmpd="sng">
                    <a:solidFill>
                      <a:srgbClr val="FF6501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5314C"/>
                      </a:solidFill>
                      <a:latin typeface="Roboto Slab Light"/>
                      <a:ea typeface="Roboto Slab Light"/>
                      <a:cs typeface="Roboto Slab Light"/>
                      <a:sym typeface="Roboto Slab Light"/>
                    </a:endParaRPr>
                  </a:p>
                </p:txBody>
              </p:sp>
            </p:grpSp>
          </p:grpSp>
        </p:grpSp>
      </p:grpSp>
      <p:pic>
        <p:nvPicPr>
          <p:cNvPr id="98" name="Google Shape;98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38200" y="0"/>
            <a:ext cx="9157648" cy="1155032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21"/>
          <p:cNvSpPr txBox="1">
            <a:spLocks noGrp="1"/>
          </p:cNvSpPr>
          <p:nvPr>
            <p:ph type="ctrTitle"/>
          </p:nvPr>
        </p:nvSpPr>
        <p:spPr>
          <a:xfrm>
            <a:off x="1056897" y="259706"/>
            <a:ext cx="8720253" cy="734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oboto Slab"/>
              <a:buNone/>
              <a:defRPr sz="3600" b="0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100" name="Google Shape;100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84828" y="217516"/>
            <a:ext cx="968972" cy="7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21"/>
          <p:cNvSpPr txBox="1">
            <a:spLocks noGrp="1"/>
          </p:cNvSpPr>
          <p:nvPr>
            <p:ph type="body" idx="1"/>
          </p:nvPr>
        </p:nvSpPr>
        <p:spPr>
          <a:xfrm>
            <a:off x="1683374" y="1890643"/>
            <a:ext cx="2288083" cy="1178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17375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Roboto Slab Light"/>
              <a:buNone/>
              <a:defRPr sz="1600" b="0" i="0">
                <a:latin typeface="Roboto Slab Light"/>
                <a:ea typeface="Roboto Slab Light"/>
                <a:cs typeface="Roboto Slab Light"/>
                <a:sym typeface="Roboto Slab Light"/>
              </a:defRPr>
            </a:lvl1pPr>
            <a:lvl2pPr marL="914400" lvl="1" indent="-308610" algn="l">
              <a:lnSpc>
                <a:spcPct val="154444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60"/>
              <a:buChar char="•"/>
              <a:defRPr/>
            </a:lvl2pPr>
            <a:lvl3pPr marL="1371600" lvl="2" indent="-308610" algn="l">
              <a:lnSpc>
                <a:spcPct val="154444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60"/>
              <a:buChar char="•"/>
              <a:defRPr/>
            </a:lvl3pPr>
            <a:lvl4pPr marL="1828800" lvl="3" indent="-308610" algn="l">
              <a:lnSpc>
                <a:spcPct val="154444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60"/>
              <a:buChar char="•"/>
              <a:defRPr/>
            </a:lvl4pPr>
            <a:lvl5pPr marL="2286000" lvl="4" indent="-308610" algn="l">
              <a:lnSpc>
                <a:spcPct val="154444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6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2" name="Google Shape;102;p21"/>
          <p:cNvSpPr txBox="1">
            <a:spLocks noGrp="1"/>
          </p:cNvSpPr>
          <p:nvPr>
            <p:ph type="body" idx="2"/>
          </p:nvPr>
        </p:nvSpPr>
        <p:spPr>
          <a:xfrm>
            <a:off x="5925591" y="1890643"/>
            <a:ext cx="2288083" cy="1178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17375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Roboto Slab Light"/>
              <a:buNone/>
              <a:defRPr sz="1600" b="0" i="0">
                <a:latin typeface="Roboto Slab Light"/>
                <a:ea typeface="Roboto Slab Light"/>
                <a:cs typeface="Roboto Slab Light"/>
                <a:sym typeface="Roboto Slab Light"/>
              </a:defRPr>
            </a:lvl1pPr>
            <a:lvl2pPr marL="914400" lvl="1" indent="-308610" algn="l">
              <a:lnSpc>
                <a:spcPct val="154444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60"/>
              <a:buChar char="•"/>
              <a:defRPr/>
            </a:lvl2pPr>
            <a:lvl3pPr marL="1371600" lvl="2" indent="-308610" algn="l">
              <a:lnSpc>
                <a:spcPct val="154444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60"/>
              <a:buChar char="•"/>
              <a:defRPr/>
            </a:lvl3pPr>
            <a:lvl4pPr marL="1828800" lvl="3" indent="-308610" algn="l">
              <a:lnSpc>
                <a:spcPct val="154444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60"/>
              <a:buChar char="•"/>
              <a:defRPr/>
            </a:lvl4pPr>
            <a:lvl5pPr marL="2286000" lvl="4" indent="-308610" algn="l">
              <a:lnSpc>
                <a:spcPct val="154444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6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3" name="Google Shape;103;p21"/>
          <p:cNvSpPr txBox="1">
            <a:spLocks noGrp="1"/>
          </p:cNvSpPr>
          <p:nvPr>
            <p:ph type="body" idx="3"/>
          </p:nvPr>
        </p:nvSpPr>
        <p:spPr>
          <a:xfrm>
            <a:off x="3811977" y="5113528"/>
            <a:ext cx="2288083" cy="1178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17375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Roboto Slab Light"/>
              <a:buNone/>
              <a:defRPr sz="1600" b="0" i="0">
                <a:latin typeface="Roboto Slab Light"/>
                <a:ea typeface="Roboto Slab Light"/>
                <a:cs typeface="Roboto Slab Light"/>
                <a:sym typeface="Roboto Slab Light"/>
              </a:defRPr>
            </a:lvl1pPr>
            <a:lvl2pPr marL="914400" lvl="1" indent="-308610" algn="l">
              <a:lnSpc>
                <a:spcPct val="154444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60"/>
              <a:buChar char="•"/>
              <a:defRPr/>
            </a:lvl2pPr>
            <a:lvl3pPr marL="1371600" lvl="2" indent="-308610" algn="l">
              <a:lnSpc>
                <a:spcPct val="154444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60"/>
              <a:buChar char="•"/>
              <a:defRPr/>
            </a:lvl3pPr>
            <a:lvl4pPr marL="1828800" lvl="3" indent="-308610" algn="l">
              <a:lnSpc>
                <a:spcPct val="154444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60"/>
              <a:buChar char="•"/>
              <a:defRPr/>
            </a:lvl4pPr>
            <a:lvl5pPr marL="2286000" lvl="4" indent="-308610" algn="l">
              <a:lnSpc>
                <a:spcPct val="154444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6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4" name="Google Shape;104;p21"/>
          <p:cNvSpPr txBox="1">
            <a:spLocks noGrp="1"/>
          </p:cNvSpPr>
          <p:nvPr>
            <p:ph type="body" idx="4"/>
          </p:nvPr>
        </p:nvSpPr>
        <p:spPr>
          <a:xfrm>
            <a:off x="8084174" y="5113528"/>
            <a:ext cx="2288083" cy="1178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17375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Roboto Slab Light"/>
              <a:buNone/>
              <a:defRPr sz="1600" b="0" i="0">
                <a:latin typeface="Roboto Slab Light"/>
                <a:ea typeface="Roboto Slab Light"/>
                <a:cs typeface="Roboto Slab Light"/>
                <a:sym typeface="Roboto Slab Light"/>
              </a:defRPr>
            </a:lvl1pPr>
            <a:lvl2pPr marL="914400" lvl="1" indent="-308610" algn="l">
              <a:lnSpc>
                <a:spcPct val="154444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60"/>
              <a:buChar char="•"/>
              <a:defRPr/>
            </a:lvl2pPr>
            <a:lvl3pPr marL="1371600" lvl="2" indent="-308610" algn="l">
              <a:lnSpc>
                <a:spcPct val="154444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60"/>
              <a:buChar char="•"/>
              <a:defRPr/>
            </a:lvl3pPr>
            <a:lvl4pPr marL="1828800" lvl="3" indent="-308610" algn="l">
              <a:lnSpc>
                <a:spcPct val="154444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60"/>
              <a:buChar char="•"/>
              <a:defRPr/>
            </a:lvl4pPr>
            <a:lvl5pPr marL="2286000" lvl="4" indent="-308610" algn="l">
              <a:lnSpc>
                <a:spcPct val="154444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6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áfico 3">
  <p:cSld name="Gráfico 3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22"/>
          <p:cNvGrpSpPr/>
          <p:nvPr/>
        </p:nvGrpSpPr>
        <p:grpSpPr>
          <a:xfrm>
            <a:off x="1519950" y="1630853"/>
            <a:ext cx="9152101" cy="5259588"/>
            <a:chOff x="1719684" y="1630853"/>
            <a:chExt cx="9152101" cy="5259588"/>
          </a:xfrm>
        </p:grpSpPr>
        <p:cxnSp>
          <p:nvCxnSpPr>
            <p:cNvPr id="107" name="Google Shape;107;p22"/>
            <p:cNvCxnSpPr/>
            <p:nvPr/>
          </p:nvCxnSpPr>
          <p:spPr>
            <a:xfrm>
              <a:off x="6299416" y="2210441"/>
              <a:ext cx="0" cy="4680000"/>
            </a:xfrm>
            <a:prstGeom prst="straightConnector1">
              <a:avLst/>
            </a:prstGeom>
            <a:noFill/>
            <a:ln w="28575" cap="flat" cmpd="sng">
              <a:solidFill>
                <a:srgbClr val="FF6501"/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grpSp>
          <p:nvGrpSpPr>
            <p:cNvPr id="108" name="Google Shape;108;p22"/>
            <p:cNvGrpSpPr/>
            <p:nvPr/>
          </p:nvGrpSpPr>
          <p:grpSpPr>
            <a:xfrm>
              <a:off x="1719684" y="2845958"/>
              <a:ext cx="4940151" cy="1085517"/>
              <a:chOff x="1719684" y="3134800"/>
              <a:chExt cx="4940151" cy="1085517"/>
            </a:xfrm>
          </p:grpSpPr>
          <p:grpSp>
            <p:nvGrpSpPr>
              <p:cNvPr id="109" name="Google Shape;109;p22"/>
              <p:cNvGrpSpPr/>
              <p:nvPr/>
            </p:nvGrpSpPr>
            <p:grpSpPr>
              <a:xfrm>
                <a:off x="1719684" y="3134800"/>
                <a:ext cx="4214774" cy="1085517"/>
                <a:chOff x="1733972" y="3134800"/>
                <a:chExt cx="4214774" cy="1085517"/>
              </a:xfrm>
            </p:grpSpPr>
            <p:cxnSp>
              <p:nvCxnSpPr>
                <p:cNvPr id="110" name="Google Shape;110;p22"/>
                <p:cNvCxnSpPr/>
                <p:nvPr/>
              </p:nvCxnSpPr>
              <p:spPr>
                <a:xfrm>
                  <a:off x="5228746" y="3677558"/>
                  <a:ext cx="720000" cy="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rgbClr val="05314C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sp>
              <p:nvSpPr>
                <p:cNvPr id="111" name="Google Shape;111;p22"/>
                <p:cNvSpPr/>
                <p:nvPr/>
              </p:nvSpPr>
              <p:spPr>
                <a:xfrm>
                  <a:off x="1733972" y="3134800"/>
                  <a:ext cx="3487727" cy="1085517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0F6FF"/>
                </a:solidFill>
                <a:ln w="28575" cap="flat" cmpd="sng">
                  <a:solidFill>
                    <a:srgbClr val="05314C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5314C"/>
                    </a:solidFill>
                    <a:latin typeface="Roboto Slab Light"/>
                    <a:ea typeface="Roboto Slab Light"/>
                    <a:cs typeface="Roboto Slab Light"/>
                    <a:sym typeface="Roboto Slab Light"/>
                  </a:endParaRPr>
                </a:p>
              </p:txBody>
            </p:sp>
          </p:grpSp>
          <p:sp>
            <p:nvSpPr>
              <p:cNvPr id="112" name="Google Shape;112;p22"/>
              <p:cNvSpPr/>
              <p:nvPr/>
            </p:nvSpPr>
            <p:spPr>
              <a:xfrm>
                <a:off x="5938998" y="3317140"/>
                <a:ext cx="720837" cy="720837"/>
              </a:xfrm>
              <a:prstGeom prst="ellipse">
                <a:avLst/>
              </a:prstGeom>
              <a:solidFill>
                <a:srgbClr val="FF6501"/>
              </a:solidFill>
              <a:ln w="28575" cap="flat" cmpd="sng">
                <a:solidFill>
                  <a:srgbClr val="05314C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CL" sz="3000" b="0" i="0">
                    <a:solidFill>
                      <a:schemeClr val="lt1"/>
                    </a:solidFill>
                    <a:latin typeface="Roboto Slab"/>
                    <a:ea typeface="Roboto Slab"/>
                    <a:cs typeface="Roboto Slab"/>
                    <a:sym typeface="Roboto Slab"/>
                  </a:rPr>
                  <a:t>2</a:t>
                </a:r>
                <a:endParaRPr/>
              </a:p>
            </p:txBody>
          </p:sp>
        </p:grpSp>
        <p:grpSp>
          <p:nvGrpSpPr>
            <p:cNvPr id="113" name="Google Shape;113;p22"/>
            <p:cNvGrpSpPr/>
            <p:nvPr/>
          </p:nvGrpSpPr>
          <p:grpSpPr>
            <a:xfrm>
              <a:off x="5938998" y="1630853"/>
              <a:ext cx="4932787" cy="1085517"/>
              <a:chOff x="5938998" y="1630853"/>
              <a:chExt cx="4932787" cy="1085517"/>
            </a:xfrm>
          </p:grpSpPr>
          <p:grpSp>
            <p:nvGrpSpPr>
              <p:cNvPr id="114" name="Google Shape;114;p22"/>
              <p:cNvGrpSpPr/>
              <p:nvPr/>
            </p:nvGrpSpPr>
            <p:grpSpPr>
              <a:xfrm>
                <a:off x="6664059" y="1630853"/>
                <a:ext cx="4207726" cy="1085517"/>
                <a:chOff x="6596626" y="1630853"/>
                <a:chExt cx="4207726" cy="1085517"/>
              </a:xfrm>
            </p:grpSpPr>
            <p:cxnSp>
              <p:nvCxnSpPr>
                <p:cNvPr id="115" name="Google Shape;115;p22"/>
                <p:cNvCxnSpPr/>
                <p:nvPr/>
              </p:nvCxnSpPr>
              <p:spPr>
                <a:xfrm>
                  <a:off x="6596626" y="2173611"/>
                  <a:ext cx="720000" cy="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rgbClr val="05314C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sp>
              <p:nvSpPr>
                <p:cNvPr id="116" name="Google Shape;116;p22"/>
                <p:cNvSpPr/>
                <p:nvPr/>
              </p:nvSpPr>
              <p:spPr>
                <a:xfrm>
                  <a:off x="7316625" y="1630853"/>
                  <a:ext cx="3487727" cy="1085517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0F6FF"/>
                </a:solidFill>
                <a:ln w="28575" cap="flat" cmpd="sng">
                  <a:solidFill>
                    <a:srgbClr val="05314C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5314C"/>
                    </a:solidFill>
                    <a:latin typeface="Roboto Slab Light"/>
                    <a:ea typeface="Roboto Slab Light"/>
                    <a:cs typeface="Roboto Slab Light"/>
                    <a:sym typeface="Roboto Slab Light"/>
                  </a:endParaRPr>
                </a:p>
              </p:txBody>
            </p:sp>
          </p:grpSp>
          <p:sp>
            <p:nvSpPr>
              <p:cNvPr id="117" name="Google Shape;117;p22"/>
              <p:cNvSpPr/>
              <p:nvPr/>
            </p:nvSpPr>
            <p:spPr>
              <a:xfrm>
                <a:off x="5938998" y="1813193"/>
                <a:ext cx="720837" cy="720837"/>
              </a:xfrm>
              <a:prstGeom prst="ellipse">
                <a:avLst/>
              </a:prstGeom>
              <a:solidFill>
                <a:srgbClr val="FF6501"/>
              </a:solidFill>
              <a:ln w="28575" cap="flat" cmpd="sng">
                <a:solidFill>
                  <a:srgbClr val="05314C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CL" sz="3000" b="0" i="0">
                    <a:solidFill>
                      <a:schemeClr val="lt1"/>
                    </a:solidFill>
                    <a:latin typeface="Roboto Slab"/>
                    <a:ea typeface="Roboto Slab"/>
                    <a:cs typeface="Roboto Slab"/>
                    <a:sym typeface="Roboto Slab"/>
                  </a:rPr>
                  <a:t>1</a:t>
                </a:r>
                <a:endParaRPr/>
              </a:p>
            </p:txBody>
          </p:sp>
        </p:grpSp>
        <p:grpSp>
          <p:nvGrpSpPr>
            <p:cNvPr id="118" name="Google Shape;118;p22"/>
            <p:cNvGrpSpPr/>
            <p:nvPr/>
          </p:nvGrpSpPr>
          <p:grpSpPr>
            <a:xfrm>
              <a:off x="5938998" y="4061063"/>
              <a:ext cx="4932787" cy="1085517"/>
              <a:chOff x="5938998" y="4410851"/>
              <a:chExt cx="4932787" cy="1085517"/>
            </a:xfrm>
          </p:grpSpPr>
          <p:sp>
            <p:nvSpPr>
              <p:cNvPr id="119" name="Google Shape;119;p22"/>
              <p:cNvSpPr/>
              <p:nvPr/>
            </p:nvSpPr>
            <p:spPr>
              <a:xfrm>
                <a:off x="5938998" y="4593191"/>
                <a:ext cx="720837" cy="720837"/>
              </a:xfrm>
              <a:prstGeom prst="ellipse">
                <a:avLst/>
              </a:prstGeom>
              <a:solidFill>
                <a:srgbClr val="FF6501"/>
              </a:solidFill>
              <a:ln w="28575" cap="flat" cmpd="sng">
                <a:solidFill>
                  <a:srgbClr val="05314C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CL" sz="3000" b="0" i="0">
                    <a:solidFill>
                      <a:schemeClr val="lt1"/>
                    </a:solidFill>
                    <a:latin typeface="Roboto Slab"/>
                    <a:ea typeface="Roboto Slab"/>
                    <a:cs typeface="Roboto Slab"/>
                    <a:sym typeface="Roboto Slab"/>
                  </a:rPr>
                  <a:t>3</a:t>
                </a:r>
                <a:endParaRPr/>
              </a:p>
            </p:txBody>
          </p:sp>
          <p:grpSp>
            <p:nvGrpSpPr>
              <p:cNvPr id="120" name="Google Shape;120;p22"/>
              <p:cNvGrpSpPr/>
              <p:nvPr/>
            </p:nvGrpSpPr>
            <p:grpSpPr>
              <a:xfrm>
                <a:off x="6664059" y="4410851"/>
                <a:ext cx="4207726" cy="1085517"/>
                <a:chOff x="6596626" y="1630853"/>
                <a:chExt cx="4207726" cy="1085517"/>
              </a:xfrm>
            </p:grpSpPr>
            <p:cxnSp>
              <p:nvCxnSpPr>
                <p:cNvPr id="121" name="Google Shape;121;p22"/>
                <p:cNvCxnSpPr/>
                <p:nvPr/>
              </p:nvCxnSpPr>
              <p:spPr>
                <a:xfrm>
                  <a:off x="6596626" y="2173611"/>
                  <a:ext cx="720000" cy="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rgbClr val="05314C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sp>
              <p:nvSpPr>
                <p:cNvPr id="122" name="Google Shape;122;p22"/>
                <p:cNvSpPr/>
                <p:nvPr/>
              </p:nvSpPr>
              <p:spPr>
                <a:xfrm>
                  <a:off x="7316625" y="1630853"/>
                  <a:ext cx="3487727" cy="1085517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0F6FF"/>
                </a:solidFill>
                <a:ln w="28575" cap="flat" cmpd="sng">
                  <a:solidFill>
                    <a:srgbClr val="05314C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5314C"/>
                    </a:solidFill>
                    <a:latin typeface="Roboto Slab Light"/>
                    <a:ea typeface="Roboto Slab Light"/>
                    <a:cs typeface="Roboto Slab Light"/>
                    <a:sym typeface="Roboto Slab Light"/>
                  </a:endParaRPr>
                </a:p>
              </p:txBody>
            </p:sp>
          </p:grpSp>
        </p:grpSp>
        <p:grpSp>
          <p:nvGrpSpPr>
            <p:cNvPr id="123" name="Google Shape;123;p22"/>
            <p:cNvGrpSpPr/>
            <p:nvPr/>
          </p:nvGrpSpPr>
          <p:grpSpPr>
            <a:xfrm>
              <a:off x="1719684" y="5276169"/>
              <a:ext cx="4940151" cy="1085517"/>
              <a:chOff x="1719684" y="5532313"/>
              <a:chExt cx="4940151" cy="1085517"/>
            </a:xfrm>
          </p:grpSpPr>
          <p:sp>
            <p:nvSpPr>
              <p:cNvPr id="124" name="Google Shape;124;p22"/>
              <p:cNvSpPr/>
              <p:nvPr/>
            </p:nvSpPr>
            <p:spPr>
              <a:xfrm>
                <a:off x="5938998" y="5714653"/>
                <a:ext cx="720837" cy="720837"/>
              </a:xfrm>
              <a:prstGeom prst="ellipse">
                <a:avLst/>
              </a:prstGeom>
              <a:solidFill>
                <a:srgbClr val="FF6501"/>
              </a:solidFill>
              <a:ln w="28575" cap="flat" cmpd="sng">
                <a:solidFill>
                  <a:srgbClr val="05314C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CL" sz="3000" b="0" i="0">
                    <a:solidFill>
                      <a:schemeClr val="lt1"/>
                    </a:solidFill>
                    <a:latin typeface="Roboto Slab"/>
                    <a:ea typeface="Roboto Slab"/>
                    <a:cs typeface="Roboto Slab"/>
                    <a:sym typeface="Roboto Slab"/>
                  </a:rPr>
                  <a:t>4</a:t>
                </a:r>
                <a:endParaRPr/>
              </a:p>
            </p:txBody>
          </p:sp>
          <p:grpSp>
            <p:nvGrpSpPr>
              <p:cNvPr id="125" name="Google Shape;125;p22"/>
              <p:cNvGrpSpPr/>
              <p:nvPr/>
            </p:nvGrpSpPr>
            <p:grpSpPr>
              <a:xfrm>
                <a:off x="1719684" y="5532313"/>
                <a:ext cx="4214774" cy="1085517"/>
                <a:chOff x="1733972" y="3134800"/>
                <a:chExt cx="4214774" cy="1085517"/>
              </a:xfrm>
            </p:grpSpPr>
            <p:cxnSp>
              <p:nvCxnSpPr>
                <p:cNvPr id="126" name="Google Shape;126;p22"/>
                <p:cNvCxnSpPr/>
                <p:nvPr/>
              </p:nvCxnSpPr>
              <p:spPr>
                <a:xfrm>
                  <a:off x="5228746" y="3677558"/>
                  <a:ext cx="720000" cy="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rgbClr val="05314C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sp>
              <p:nvSpPr>
                <p:cNvPr id="127" name="Google Shape;127;p22"/>
                <p:cNvSpPr/>
                <p:nvPr/>
              </p:nvSpPr>
              <p:spPr>
                <a:xfrm>
                  <a:off x="1733972" y="3134800"/>
                  <a:ext cx="3487727" cy="1085517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0F6FF"/>
                </a:solidFill>
                <a:ln w="28575" cap="flat" cmpd="sng">
                  <a:solidFill>
                    <a:srgbClr val="05314C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5314C"/>
                    </a:solidFill>
                    <a:latin typeface="Roboto Slab Light"/>
                    <a:ea typeface="Roboto Slab Light"/>
                    <a:cs typeface="Roboto Slab Light"/>
                    <a:sym typeface="Roboto Slab Light"/>
                  </a:endParaRPr>
                </a:p>
              </p:txBody>
            </p:sp>
          </p:grpSp>
        </p:grpSp>
      </p:grpSp>
      <p:pic>
        <p:nvPicPr>
          <p:cNvPr id="128" name="Google Shape;128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38200" y="0"/>
            <a:ext cx="9157648" cy="1155032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2"/>
          <p:cNvSpPr txBox="1">
            <a:spLocks noGrp="1"/>
          </p:cNvSpPr>
          <p:nvPr>
            <p:ph type="ctrTitle"/>
          </p:nvPr>
        </p:nvSpPr>
        <p:spPr>
          <a:xfrm>
            <a:off x="1056897" y="259706"/>
            <a:ext cx="8720253" cy="734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oboto Slab"/>
              <a:buNone/>
              <a:defRPr sz="3600" b="0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130" name="Google Shape;130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84828" y="217516"/>
            <a:ext cx="968972" cy="7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22"/>
          <p:cNvSpPr txBox="1">
            <a:spLocks noGrp="1"/>
          </p:cNvSpPr>
          <p:nvPr>
            <p:ph type="body" idx="1"/>
          </p:nvPr>
        </p:nvSpPr>
        <p:spPr>
          <a:xfrm>
            <a:off x="1638762" y="2925250"/>
            <a:ext cx="3249543" cy="916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17375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Roboto Slab Light"/>
              <a:buNone/>
              <a:defRPr sz="1600" b="0" i="0">
                <a:latin typeface="Roboto Slab Light"/>
                <a:ea typeface="Roboto Slab Light"/>
                <a:cs typeface="Roboto Slab Light"/>
                <a:sym typeface="Roboto Slab Light"/>
              </a:defRPr>
            </a:lvl1pPr>
            <a:lvl2pPr marL="914400" lvl="1" indent="-308610" algn="l">
              <a:lnSpc>
                <a:spcPct val="154444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60"/>
              <a:buChar char="•"/>
              <a:defRPr/>
            </a:lvl2pPr>
            <a:lvl3pPr marL="1371600" lvl="2" indent="-308610" algn="l">
              <a:lnSpc>
                <a:spcPct val="154444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60"/>
              <a:buChar char="•"/>
              <a:defRPr/>
            </a:lvl3pPr>
            <a:lvl4pPr marL="1828800" lvl="3" indent="-308610" algn="l">
              <a:lnSpc>
                <a:spcPct val="154444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60"/>
              <a:buChar char="•"/>
              <a:defRPr/>
            </a:lvl4pPr>
            <a:lvl5pPr marL="2286000" lvl="4" indent="-308610" algn="l">
              <a:lnSpc>
                <a:spcPct val="154444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6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2" name="Google Shape;132;p22"/>
          <p:cNvSpPr txBox="1">
            <a:spLocks noGrp="1"/>
          </p:cNvSpPr>
          <p:nvPr>
            <p:ph type="body" idx="2"/>
          </p:nvPr>
        </p:nvSpPr>
        <p:spPr>
          <a:xfrm>
            <a:off x="7305044" y="1726037"/>
            <a:ext cx="3249543" cy="916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17375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Roboto Slab Light"/>
              <a:buNone/>
              <a:defRPr sz="1600" b="0" i="0">
                <a:latin typeface="Roboto Slab Light"/>
                <a:ea typeface="Roboto Slab Light"/>
                <a:cs typeface="Roboto Slab Light"/>
                <a:sym typeface="Roboto Slab Light"/>
              </a:defRPr>
            </a:lvl1pPr>
            <a:lvl2pPr marL="914400" lvl="1" indent="-308610" algn="l">
              <a:lnSpc>
                <a:spcPct val="154444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60"/>
              <a:buChar char="•"/>
              <a:defRPr/>
            </a:lvl2pPr>
            <a:lvl3pPr marL="1371600" lvl="2" indent="-308610" algn="l">
              <a:lnSpc>
                <a:spcPct val="154444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60"/>
              <a:buChar char="•"/>
              <a:defRPr/>
            </a:lvl3pPr>
            <a:lvl4pPr marL="1828800" lvl="3" indent="-308610" algn="l">
              <a:lnSpc>
                <a:spcPct val="154444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60"/>
              <a:buChar char="•"/>
              <a:defRPr/>
            </a:lvl4pPr>
            <a:lvl5pPr marL="2286000" lvl="4" indent="-308610" algn="l">
              <a:lnSpc>
                <a:spcPct val="154444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6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3" name="Google Shape;133;p22"/>
          <p:cNvSpPr txBox="1">
            <a:spLocks noGrp="1"/>
          </p:cNvSpPr>
          <p:nvPr>
            <p:ph type="body" idx="3"/>
          </p:nvPr>
        </p:nvSpPr>
        <p:spPr>
          <a:xfrm>
            <a:off x="7305044" y="4139453"/>
            <a:ext cx="3249543" cy="916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17375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Roboto Slab Light"/>
              <a:buNone/>
              <a:defRPr sz="1600" b="0" i="0">
                <a:latin typeface="Roboto Slab Light"/>
                <a:ea typeface="Roboto Slab Light"/>
                <a:cs typeface="Roboto Slab Light"/>
                <a:sym typeface="Roboto Slab Light"/>
              </a:defRPr>
            </a:lvl1pPr>
            <a:lvl2pPr marL="914400" lvl="1" indent="-308610" algn="l">
              <a:lnSpc>
                <a:spcPct val="154444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60"/>
              <a:buChar char="•"/>
              <a:defRPr/>
            </a:lvl2pPr>
            <a:lvl3pPr marL="1371600" lvl="2" indent="-308610" algn="l">
              <a:lnSpc>
                <a:spcPct val="154444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60"/>
              <a:buChar char="•"/>
              <a:defRPr/>
            </a:lvl3pPr>
            <a:lvl4pPr marL="1828800" lvl="3" indent="-308610" algn="l">
              <a:lnSpc>
                <a:spcPct val="154444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60"/>
              <a:buChar char="•"/>
              <a:defRPr/>
            </a:lvl4pPr>
            <a:lvl5pPr marL="2286000" lvl="4" indent="-308610" algn="l">
              <a:lnSpc>
                <a:spcPct val="154444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6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4" name="Google Shape;134;p22"/>
          <p:cNvSpPr txBox="1">
            <a:spLocks noGrp="1"/>
          </p:cNvSpPr>
          <p:nvPr>
            <p:ph type="body" idx="4"/>
          </p:nvPr>
        </p:nvSpPr>
        <p:spPr>
          <a:xfrm>
            <a:off x="1638762" y="5353656"/>
            <a:ext cx="3249543" cy="916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17375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Roboto Slab Light"/>
              <a:buNone/>
              <a:defRPr sz="1600" b="0" i="0">
                <a:latin typeface="Roboto Slab Light"/>
                <a:ea typeface="Roboto Slab Light"/>
                <a:cs typeface="Roboto Slab Light"/>
                <a:sym typeface="Roboto Slab Light"/>
              </a:defRPr>
            </a:lvl1pPr>
            <a:lvl2pPr marL="914400" lvl="1" indent="-308610" algn="l">
              <a:lnSpc>
                <a:spcPct val="154444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60"/>
              <a:buChar char="•"/>
              <a:defRPr/>
            </a:lvl2pPr>
            <a:lvl3pPr marL="1371600" lvl="2" indent="-308610" algn="l">
              <a:lnSpc>
                <a:spcPct val="154444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60"/>
              <a:buChar char="•"/>
              <a:defRPr/>
            </a:lvl3pPr>
            <a:lvl4pPr marL="1828800" lvl="3" indent="-308610" algn="l">
              <a:lnSpc>
                <a:spcPct val="154444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60"/>
              <a:buChar char="•"/>
              <a:defRPr/>
            </a:lvl4pPr>
            <a:lvl5pPr marL="2286000" lvl="4" indent="-308610" algn="l">
              <a:lnSpc>
                <a:spcPct val="154444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6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áfico 4">
  <p:cSld name="Gráfico 4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oogle Shape;136;p23"/>
          <p:cNvGrpSpPr/>
          <p:nvPr/>
        </p:nvGrpSpPr>
        <p:grpSpPr>
          <a:xfrm>
            <a:off x="1480257" y="1630853"/>
            <a:ext cx="9231486" cy="5259600"/>
            <a:chOff x="1662579" y="1630853"/>
            <a:chExt cx="9231486" cy="5259588"/>
          </a:xfrm>
        </p:grpSpPr>
        <p:grpSp>
          <p:nvGrpSpPr>
            <p:cNvPr id="137" name="Google Shape;137;p23"/>
            <p:cNvGrpSpPr/>
            <p:nvPr/>
          </p:nvGrpSpPr>
          <p:grpSpPr>
            <a:xfrm>
              <a:off x="6520078" y="1630853"/>
              <a:ext cx="4373987" cy="5259588"/>
              <a:chOff x="7199177" y="1630853"/>
              <a:chExt cx="4373987" cy="5259588"/>
            </a:xfrm>
          </p:grpSpPr>
          <p:cxnSp>
            <p:nvCxnSpPr>
              <p:cNvPr id="138" name="Google Shape;138;p23"/>
              <p:cNvCxnSpPr/>
              <p:nvPr/>
            </p:nvCxnSpPr>
            <p:spPr>
              <a:xfrm>
                <a:off x="7559595" y="2210441"/>
                <a:ext cx="0" cy="468000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05314C"/>
                </a:solidFill>
                <a:prstDash val="dot"/>
                <a:miter lim="800000"/>
                <a:headEnd type="none" w="sm" len="sm"/>
                <a:tailEnd type="none" w="sm" len="sm"/>
              </a:ln>
            </p:spPr>
          </p:cxnSp>
          <p:grpSp>
            <p:nvGrpSpPr>
              <p:cNvPr id="139" name="Google Shape;139;p23"/>
              <p:cNvGrpSpPr/>
              <p:nvPr/>
            </p:nvGrpSpPr>
            <p:grpSpPr>
              <a:xfrm>
                <a:off x="7199177" y="1630853"/>
                <a:ext cx="4373987" cy="1085517"/>
                <a:chOff x="5739264" y="1630853"/>
                <a:chExt cx="4373987" cy="1085517"/>
              </a:xfrm>
            </p:grpSpPr>
            <p:grpSp>
              <p:nvGrpSpPr>
                <p:cNvPr id="140" name="Google Shape;140;p23"/>
                <p:cNvGrpSpPr/>
                <p:nvPr/>
              </p:nvGrpSpPr>
              <p:grpSpPr>
                <a:xfrm>
                  <a:off x="6464325" y="1630853"/>
                  <a:ext cx="3648926" cy="1085517"/>
                  <a:chOff x="6596626" y="1630853"/>
                  <a:chExt cx="3648926" cy="1085517"/>
                </a:xfrm>
              </p:grpSpPr>
              <p:cxnSp>
                <p:nvCxnSpPr>
                  <p:cNvPr id="141" name="Google Shape;141;p23"/>
                  <p:cNvCxnSpPr/>
                  <p:nvPr/>
                </p:nvCxnSpPr>
                <p:spPr>
                  <a:xfrm>
                    <a:off x="6596626" y="2173611"/>
                    <a:ext cx="720000" cy="0"/>
                  </a:xfrm>
                  <a:prstGeom prst="straightConnector1">
                    <a:avLst/>
                  </a:prstGeom>
                  <a:noFill/>
                  <a:ln w="28575" cap="flat" cmpd="sng">
                    <a:solidFill>
                      <a:srgbClr val="FF6501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</p:cxnSp>
              <p:sp>
                <p:nvSpPr>
                  <p:cNvPr id="142" name="Google Shape;142;p23"/>
                  <p:cNvSpPr/>
                  <p:nvPr/>
                </p:nvSpPr>
                <p:spPr>
                  <a:xfrm>
                    <a:off x="7316626" y="1630853"/>
                    <a:ext cx="2928926" cy="1085517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F6EE"/>
                  </a:solidFill>
                  <a:ln w="28575" cap="flat" cmpd="sng">
                    <a:solidFill>
                      <a:srgbClr val="FF6501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5314C"/>
                      </a:solidFill>
                      <a:latin typeface="Roboto Slab Light"/>
                      <a:ea typeface="Roboto Slab Light"/>
                      <a:cs typeface="Roboto Slab Light"/>
                      <a:sym typeface="Roboto Slab Light"/>
                    </a:endParaRPr>
                  </a:p>
                </p:txBody>
              </p:sp>
            </p:grpSp>
            <p:sp>
              <p:nvSpPr>
                <p:cNvPr id="143" name="Google Shape;143;p23"/>
                <p:cNvSpPr/>
                <p:nvPr/>
              </p:nvSpPr>
              <p:spPr>
                <a:xfrm>
                  <a:off x="5739264" y="1813193"/>
                  <a:ext cx="720837" cy="720837"/>
                </a:xfrm>
                <a:prstGeom prst="ellipse">
                  <a:avLst/>
                </a:prstGeom>
                <a:solidFill>
                  <a:srgbClr val="05314C"/>
                </a:solidFill>
                <a:ln w="28575" cap="flat" cmpd="sng">
                  <a:solidFill>
                    <a:srgbClr val="FF650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s-CL" sz="3000">
                      <a:solidFill>
                        <a:schemeClr val="lt1"/>
                      </a:solidFill>
                      <a:latin typeface="Roboto Slab"/>
                      <a:ea typeface="Roboto Slab"/>
                      <a:cs typeface="Roboto Slab"/>
                      <a:sym typeface="Roboto Slab"/>
                    </a:rPr>
                    <a:t>A</a:t>
                  </a:r>
                  <a:endParaRPr/>
                </a:p>
              </p:txBody>
            </p:sp>
          </p:grpSp>
          <p:grpSp>
            <p:nvGrpSpPr>
              <p:cNvPr id="144" name="Google Shape;144;p23"/>
              <p:cNvGrpSpPr/>
              <p:nvPr/>
            </p:nvGrpSpPr>
            <p:grpSpPr>
              <a:xfrm>
                <a:off x="7199177" y="4165395"/>
                <a:ext cx="4373987" cy="1085517"/>
                <a:chOff x="5739264" y="4061063"/>
                <a:chExt cx="4373987" cy="1085517"/>
              </a:xfrm>
            </p:grpSpPr>
            <p:sp>
              <p:nvSpPr>
                <p:cNvPr id="145" name="Google Shape;145;p23"/>
                <p:cNvSpPr/>
                <p:nvPr/>
              </p:nvSpPr>
              <p:spPr>
                <a:xfrm>
                  <a:off x="5739264" y="4243403"/>
                  <a:ext cx="720837" cy="720837"/>
                </a:xfrm>
                <a:prstGeom prst="ellipse">
                  <a:avLst/>
                </a:prstGeom>
                <a:solidFill>
                  <a:srgbClr val="05314C"/>
                </a:solidFill>
                <a:ln w="28575" cap="flat" cmpd="sng">
                  <a:solidFill>
                    <a:srgbClr val="FF650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s-CL" sz="3000">
                      <a:solidFill>
                        <a:schemeClr val="lt1"/>
                      </a:solidFill>
                      <a:latin typeface="Roboto Slab"/>
                      <a:ea typeface="Roboto Slab"/>
                      <a:cs typeface="Roboto Slab"/>
                      <a:sym typeface="Roboto Slab"/>
                    </a:rPr>
                    <a:t>C</a:t>
                  </a:r>
                  <a:endParaRPr/>
                </a:p>
              </p:txBody>
            </p:sp>
            <p:grpSp>
              <p:nvGrpSpPr>
                <p:cNvPr id="146" name="Google Shape;146;p23"/>
                <p:cNvGrpSpPr/>
                <p:nvPr/>
              </p:nvGrpSpPr>
              <p:grpSpPr>
                <a:xfrm>
                  <a:off x="6464325" y="4061063"/>
                  <a:ext cx="3648926" cy="1085517"/>
                  <a:chOff x="6596626" y="1630853"/>
                  <a:chExt cx="3648926" cy="1085517"/>
                </a:xfrm>
              </p:grpSpPr>
              <p:cxnSp>
                <p:nvCxnSpPr>
                  <p:cNvPr id="147" name="Google Shape;147;p23"/>
                  <p:cNvCxnSpPr/>
                  <p:nvPr/>
                </p:nvCxnSpPr>
                <p:spPr>
                  <a:xfrm>
                    <a:off x="6596626" y="2173611"/>
                    <a:ext cx="720000" cy="0"/>
                  </a:xfrm>
                  <a:prstGeom prst="straightConnector1">
                    <a:avLst/>
                  </a:prstGeom>
                  <a:noFill/>
                  <a:ln w="28575" cap="flat" cmpd="sng">
                    <a:solidFill>
                      <a:srgbClr val="FF6501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</p:cxnSp>
              <p:sp>
                <p:nvSpPr>
                  <p:cNvPr id="148" name="Google Shape;148;p23"/>
                  <p:cNvSpPr/>
                  <p:nvPr/>
                </p:nvSpPr>
                <p:spPr>
                  <a:xfrm>
                    <a:off x="7316626" y="1630853"/>
                    <a:ext cx="2928926" cy="1085517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F6EE"/>
                  </a:solidFill>
                  <a:ln w="28575" cap="flat" cmpd="sng">
                    <a:solidFill>
                      <a:srgbClr val="FF6501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5314C"/>
                      </a:solidFill>
                      <a:latin typeface="Roboto Slab Light"/>
                      <a:ea typeface="Roboto Slab Light"/>
                      <a:cs typeface="Roboto Slab Light"/>
                      <a:sym typeface="Roboto Slab Light"/>
                    </a:endParaRPr>
                  </a:p>
                </p:txBody>
              </p:sp>
            </p:grpSp>
          </p:grpSp>
          <p:grpSp>
            <p:nvGrpSpPr>
              <p:cNvPr id="149" name="Google Shape;149;p23"/>
              <p:cNvGrpSpPr/>
              <p:nvPr/>
            </p:nvGrpSpPr>
            <p:grpSpPr>
              <a:xfrm>
                <a:off x="7199177" y="2898123"/>
                <a:ext cx="4373987" cy="1087200"/>
                <a:chOff x="5739264" y="2883920"/>
                <a:chExt cx="4373987" cy="1085517"/>
              </a:xfrm>
            </p:grpSpPr>
            <p:sp>
              <p:nvSpPr>
                <p:cNvPr id="150" name="Google Shape;150;p23"/>
                <p:cNvSpPr/>
                <p:nvPr/>
              </p:nvSpPr>
              <p:spPr>
                <a:xfrm>
                  <a:off x="5739264" y="3066260"/>
                  <a:ext cx="720837" cy="720837"/>
                </a:xfrm>
                <a:prstGeom prst="ellipse">
                  <a:avLst/>
                </a:prstGeom>
                <a:solidFill>
                  <a:srgbClr val="05314C"/>
                </a:solidFill>
                <a:ln w="28575" cap="flat" cmpd="sng">
                  <a:solidFill>
                    <a:srgbClr val="FF650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s-CL" sz="3000">
                      <a:solidFill>
                        <a:schemeClr val="lt1"/>
                      </a:solidFill>
                      <a:latin typeface="Roboto Slab"/>
                      <a:ea typeface="Roboto Slab"/>
                      <a:cs typeface="Roboto Slab"/>
                      <a:sym typeface="Roboto Slab"/>
                    </a:rPr>
                    <a:t>B</a:t>
                  </a:r>
                  <a:endParaRPr/>
                </a:p>
              </p:txBody>
            </p:sp>
            <p:grpSp>
              <p:nvGrpSpPr>
                <p:cNvPr id="151" name="Google Shape;151;p23"/>
                <p:cNvGrpSpPr/>
                <p:nvPr/>
              </p:nvGrpSpPr>
              <p:grpSpPr>
                <a:xfrm>
                  <a:off x="6464325" y="2883920"/>
                  <a:ext cx="3648926" cy="1085517"/>
                  <a:chOff x="6596626" y="1630853"/>
                  <a:chExt cx="3648926" cy="1085517"/>
                </a:xfrm>
              </p:grpSpPr>
              <p:cxnSp>
                <p:nvCxnSpPr>
                  <p:cNvPr id="152" name="Google Shape;152;p23"/>
                  <p:cNvCxnSpPr/>
                  <p:nvPr/>
                </p:nvCxnSpPr>
                <p:spPr>
                  <a:xfrm>
                    <a:off x="6596626" y="2173611"/>
                    <a:ext cx="720000" cy="0"/>
                  </a:xfrm>
                  <a:prstGeom prst="straightConnector1">
                    <a:avLst/>
                  </a:prstGeom>
                  <a:noFill/>
                  <a:ln w="28575" cap="flat" cmpd="sng">
                    <a:solidFill>
                      <a:srgbClr val="FF6501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</p:cxnSp>
              <p:sp>
                <p:nvSpPr>
                  <p:cNvPr id="153" name="Google Shape;153;p23"/>
                  <p:cNvSpPr/>
                  <p:nvPr/>
                </p:nvSpPr>
                <p:spPr>
                  <a:xfrm>
                    <a:off x="7316626" y="1630853"/>
                    <a:ext cx="2928926" cy="1085517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F6EE"/>
                  </a:solidFill>
                  <a:ln w="28575" cap="flat" cmpd="sng">
                    <a:solidFill>
                      <a:srgbClr val="FF6501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5314C"/>
                      </a:solidFill>
                      <a:latin typeface="Roboto Slab Light"/>
                      <a:ea typeface="Roboto Slab Light"/>
                      <a:cs typeface="Roboto Slab Light"/>
                      <a:sym typeface="Roboto Slab Light"/>
                    </a:endParaRPr>
                  </a:p>
                </p:txBody>
              </p:sp>
            </p:grpSp>
          </p:grpSp>
          <p:grpSp>
            <p:nvGrpSpPr>
              <p:cNvPr id="154" name="Google Shape;154;p23"/>
              <p:cNvGrpSpPr/>
              <p:nvPr/>
            </p:nvGrpSpPr>
            <p:grpSpPr>
              <a:xfrm>
                <a:off x="7199177" y="5432666"/>
                <a:ext cx="4373987" cy="1085517"/>
                <a:chOff x="5739264" y="5432666"/>
                <a:chExt cx="4373987" cy="1085517"/>
              </a:xfrm>
            </p:grpSpPr>
            <p:sp>
              <p:nvSpPr>
                <p:cNvPr id="155" name="Google Shape;155;p23"/>
                <p:cNvSpPr/>
                <p:nvPr/>
              </p:nvSpPr>
              <p:spPr>
                <a:xfrm>
                  <a:off x="5739264" y="5615006"/>
                  <a:ext cx="720837" cy="720837"/>
                </a:xfrm>
                <a:prstGeom prst="ellipse">
                  <a:avLst/>
                </a:prstGeom>
                <a:solidFill>
                  <a:srgbClr val="05314C"/>
                </a:solidFill>
                <a:ln w="28575" cap="flat" cmpd="sng">
                  <a:solidFill>
                    <a:srgbClr val="FF650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s-CL" sz="3000">
                      <a:solidFill>
                        <a:schemeClr val="lt1"/>
                      </a:solidFill>
                      <a:latin typeface="Roboto Slab"/>
                      <a:ea typeface="Roboto Slab"/>
                      <a:cs typeface="Roboto Slab"/>
                      <a:sym typeface="Roboto Slab"/>
                    </a:rPr>
                    <a:t>D</a:t>
                  </a:r>
                  <a:endParaRPr/>
                </a:p>
              </p:txBody>
            </p:sp>
            <p:grpSp>
              <p:nvGrpSpPr>
                <p:cNvPr id="156" name="Google Shape;156;p23"/>
                <p:cNvGrpSpPr/>
                <p:nvPr/>
              </p:nvGrpSpPr>
              <p:grpSpPr>
                <a:xfrm>
                  <a:off x="6464325" y="5432666"/>
                  <a:ext cx="3648926" cy="1085517"/>
                  <a:chOff x="6596626" y="1630853"/>
                  <a:chExt cx="3648926" cy="1085517"/>
                </a:xfrm>
              </p:grpSpPr>
              <p:cxnSp>
                <p:nvCxnSpPr>
                  <p:cNvPr id="157" name="Google Shape;157;p23"/>
                  <p:cNvCxnSpPr/>
                  <p:nvPr/>
                </p:nvCxnSpPr>
                <p:spPr>
                  <a:xfrm>
                    <a:off x="6596626" y="2173611"/>
                    <a:ext cx="720000" cy="0"/>
                  </a:xfrm>
                  <a:prstGeom prst="straightConnector1">
                    <a:avLst/>
                  </a:prstGeom>
                  <a:noFill/>
                  <a:ln w="28575" cap="flat" cmpd="sng">
                    <a:solidFill>
                      <a:srgbClr val="FF6501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</p:cxnSp>
              <p:sp>
                <p:nvSpPr>
                  <p:cNvPr id="158" name="Google Shape;158;p23"/>
                  <p:cNvSpPr/>
                  <p:nvPr/>
                </p:nvSpPr>
                <p:spPr>
                  <a:xfrm>
                    <a:off x="7316626" y="1630853"/>
                    <a:ext cx="2928926" cy="1085517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F6EE"/>
                  </a:solidFill>
                  <a:ln w="28575" cap="flat" cmpd="sng">
                    <a:solidFill>
                      <a:srgbClr val="FF6501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5314C"/>
                      </a:solidFill>
                      <a:latin typeface="Roboto Slab Light"/>
                      <a:ea typeface="Roboto Slab Light"/>
                      <a:cs typeface="Roboto Slab Light"/>
                      <a:sym typeface="Roboto Slab Light"/>
                    </a:endParaRPr>
                  </a:p>
                </p:txBody>
              </p:sp>
            </p:grpSp>
          </p:grpSp>
        </p:grpSp>
        <p:grpSp>
          <p:nvGrpSpPr>
            <p:cNvPr id="159" name="Google Shape;159;p23"/>
            <p:cNvGrpSpPr/>
            <p:nvPr/>
          </p:nvGrpSpPr>
          <p:grpSpPr>
            <a:xfrm>
              <a:off x="1662579" y="1630853"/>
              <a:ext cx="4369763" cy="5259588"/>
              <a:chOff x="1662579" y="1630853"/>
              <a:chExt cx="4369763" cy="5259588"/>
            </a:xfrm>
          </p:grpSpPr>
          <p:cxnSp>
            <p:nvCxnSpPr>
              <p:cNvPr id="160" name="Google Shape;160;p23"/>
              <p:cNvCxnSpPr/>
              <p:nvPr/>
            </p:nvCxnSpPr>
            <p:spPr>
              <a:xfrm>
                <a:off x="5671923" y="2210441"/>
                <a:ext cx="0" cy="468000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FF6501"/>
                </a:solidFill>
                <a:prstDash val="dot"/>
                <a:miter lim="800000"/>
                <a:headEnd type="none" w="sm" len="sm"/>
                <a:tailEnd type="none" w="sm" len="sm"/>
              </a:ln>
            </p:spPr>
          </p:cxnSp>
          <p:grpSp>
            <p:nvGrpSpPr>
              <p:cNvPr id="161" name="Google Shape;161;p23"/>
              <p:cNvGrpSpPr/>
              <p:nvPr/>
            </p:nvGrpSpPr>
            <p:grpSpPr>
              <a:xfrm>
                <a:off x="1662579" y="1630853"/>
                <a:ext cx="4369763" cy="1085517"/>
                <a:chOff x="1662579" y="1630853"/>
                <a:chExt cx="4369763" cy="1085517"/>
              </a:xfrm>
            </p:grpSpPr>
            <p:grpSp>
              <p:nvGrpSpPr>
                <p:cNvPr id="162" name="Google Shape;162;p23"/>
                <p:cNvGrpSpPr/>
                <p:nvPr/>
              </p:nvGrpSpPr>
              <p:grpSpPr>
                <a:xfrm>
                  <a:off x="1662579" y="1630853"/>
                  <a:ext cx="3648926" cy="1085517"/>
                  <a:chOff x="-2485713" y="1630853"/>
                  <a:chExt cx="3648926" cy="1085517"/>
                </a:xfrm>
              </p:grpSpPr>
              <p:cxnSp>
                <p:nvCxnSpPr>
                  <p:cNvPr id="163" name="Google Shape;163;p23"/>
                  <p:cNvCxnSpPr/>
                  <p:nvPr/>
                </p:nvCxnSpPr>
                <p:spPr>
                  <a:xfrm>
                    <a:off x="443213" y="2173611"/>
                    <a:ext cx="720000" cy="0"/>
                  </a:xfrm>
                  <a:prstGeom prst="straightConnector1">
                    <a:avLst/>
                  </a:prstGeom>
                  <a:noFill/>
                  <a:ln w="28575" cap="flat" cmpd="sng">
                    <a:solidFill>
                      <a:srgbClr val="05314C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</p:cxnSp>
              <p:sp>
                <p:nvSpPr>
                  <p:cNvPr id="164" name="Google Shape;164;p23"/>
                  <p:cNvSpPr/>
                  <p:nvPr/>
                </p:nvSpPr>
                <p:spPr>
                  <a:xfrm>
                    <a:off x="-2485713" y="1630853"/>
                    <a:ext cx="2928926" cy="1085517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0F6FF"/>
                  </a:solidFill>
                  <a:ln w="28575" cap="flat" cmpd="sng">
                    <a:solidFill>
                      <a:srgbClr val="05314C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5314C"/>
                      </a:solidFill>
                      <a:latin typeface="Roboto Slab Light"/>
                      <a:ea typeface="Roboto Slab Light"/>
                      <a:cs typeface="Roboto Slab Light"/>
                      <a:sym typeface="Roboto Slab Light"/>
                    </a:endParaRPr>
                  </a:p>
                </p:txBody>
              </p:sp>
            </p:grpSp>
            <p:sp>
              <p:nvSpPr>
                <p:cNvPr id="165" name="Google Shape;165;p23"/>
                <p:cNvSpPr/>
                <p:nvPr/>
              </p:nvSpPr>
              <p:spPr>
                <a:xfrm>
                  <a:off x="5311505" y="1813193"/>
                  <a:ext cx="720837" cy="720837"/>
                </a:xfrm>
                <a:prstGeom prst="ellipse">
                  <a:avLst/>
                </a:prstGeom>
                <a:solidFill>
                  <a:srgbClr val="FF6501"/>
                </a:solidFill>
                <a:ln w="28575" cap="flat" cmpd="sng">
                  <a:solidFill>
                    <a:srgbClr val="05314C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s-CL" sz="3000">
                      <a:solidFill>
                        <a:schemeClr val="lt1"/>
                      </a:solidFill>
                      <a:latin typeface="Roboto Slab"/>
                      <a:ea typeface="Roboto Slab"/>
                      <a:cs typeface="Roboto Slab"/>
                      <a:sym typeface="Roboto Slab"/>
                    </a:rPr>
                    <a:t>1</a:t>
                  </a:r>
                  <a:endParaRPr/>
                </a:p>
              </p:txBody>
            </p:sp>
          </p:grpSp>
          <p:grpSp>
            <p:nvGrpSpPr>
              <p:cNvPr id="166" name="Google Shape;166;p23"/>
              <p:cNvGrpSpPr/>
              <p:nvPr/>
            </p:nvGrpSpPr>
            <p:grpSpPr>
              <a:xfrm>
                <a:off x="1662579" y="2898124"/>
                <a:ext cx="4369763" cy="1085517"/>
                <a:chOff x="1662579" y="2902304"/>
                <a:chExt cx="4369763" cy="1085517"/>
              </a:xfrm>
            </p:grpSpPr>
            <p:sp>
              <p:nvSpPr>
                <p:cNvPr id="167" name="Google Shape;167;p23"/>
                <p:cNvSpPr/>
                <p:nvPr/>
              </p:nvSpPr>
              <p:spPr>
                <a:xfrm>
                  <a:off x="5311505" y="3084644"/>
                  <a:ext cx="720837" cy="720837"/>
                </a:xfrm>
                <a:prstGeom prst="ellipse">
                  <a:avLst/>
                </a:prstGeom>
                <a:solidFill>
                  <a:srgbClr val="FF6501"/>
                </a:solidFill>
                <a:ln w="28575" cap="flat" cmpd="sng">
                  <a:solidFill>
                    <a:srgbClr val="05314C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s-CL" sz="3000">
                      <a:solidFill>
                        <a:schemeClr val="lt1"/>
                      </a:solidFill>
                      <a:latin typeface="Roboto Slab"/>
                      <a:ea typeface="Roboto Slab"/>
                      <a:cs typeface="Roboto Slab"/>
                      <a:sym typeface="Roboto Slab"/>
                    </a:rPr>
                    <a:t>2</a:t>
                  </a:r>
                  <a:endParaRPr/>
                </a:p>
              </p:txBody>
            </p:sp>
            <p:grpSp>
              <p:nvGrpSpPr>
                <p:cNvPr id="168" name="Google Shape;168;p23"/>
                <p:cNvGrpSpPr/>
                <p:nvPr/>
              </p:nvGrpSpPr>
              <p:grpSpPr>
                <a:xfrm>
                  <a:off x="1662579" y="2902304"/>
                  <a:ext cx="3648926" cy="1085517"/>
                  <a:chOff x="-2485713" y="1630853"/>
                  <a:chExt cx="3648926" cy="1085517"/>
                </a:xfrm>
              </p:grpSpPr>
              <p:cxnSp>
                <p:nvCxnSpPr>
                  <p:cNvPr id="169" name="Google Shape;169;p23"/>
                  <p:cNvCxnSpPr/>
                  <p:nvPr/>
                </p:nvCxnSpPr>
                <p:spPr>
                  <a:xfrm>
                    <a:off x="443213" y="2173611"/>
                    <a:ext cx="720000" cy="0"/>
                  </a:xfrm>
                  <a:prstGeom prst="straightConnector1">
                    <a:avLst/>
                  </a:prstGeom>
                  <a:noFill/>
                  <a:ln w="28575" cap="flat" cmpd="sng">
                    <a:solidFill>
                      <a:srgbClr val="05314C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</p:cxnSp>
              <p:sp>
                <p:nvSpPr>
                  <p:cNvPr id="170" name="Google Shape;170;p23"/>
                  <p:cNvSpPr/>
                  <p:nvPr/>
                </p:nvSpPr>
                <p:spPr>
                  <a:xfrm>
                    <a:off x="-2485713" y="1630853"/>
                    <a:ext cx="2928926" cy="1085517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0F6FF"/>
                  </a:solidFill>
                  <a:ln w="28575" cap="flat" cmpd="sng">
                    <a:solidFill>
                      <a:srgbClr val="05314C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5314C"/>
                      </a:solidFill>
                      <a:latin typeface="Roboto Slab Light"/>
                      <a:ea typeface="Roboto Slab Light"/>
                      <a:cs typeface="Roboto Slab Light"/>
                      <a:sym typeface="Roboto Slab Light"/>
                    </a:endParaRPr>
                  </a:p>
                </p:txBody>
              </p:sp>
            </p:grpSp>
          </p:grpSp>
          <p:grpSp>
            <p:nvGrpSpPr>
              <p:cNvPr id="171" name="Google Shape;171;p23"/>
              <p:cNvGrpSpPr/>
              <p:nvPr/>
            </p:nvGrpSpPr>
            <p:grpSpPr>
              <a:xfrm>
                <a:off x="1662579" y="5432666"/>
                <a:ext cx="4369763" cy="1085517"/>
                <a:chOff x="1662579" y="5435440"/>
                <a:chExt cx="4369763" cy="1085517"/>
              </a:xfrm>
            </p:grpSpPr>
            <p:sp>
              <p:nvSpPr>
                <p:cNvPr id="172" name="Google Shape;172;p23"/>
                <p:cNvSpPr/>
                <p:nvPr/>
              </p:nvSpPr>
              <p:spPr>
                <a:xfrm>
                  <a:off x="5311505" y="5617780"/>
                  <a:ext cx="720837" cy="720837"/>
                </a:xfrm>
                <a:prstGeom prst="ellipse">
                  <a:avLst/>
                </a:prstGeom>
                <a:solidFill>
                  <a:srgbClr val="FF6501"/>
                </a:solidFill>
                <a:ln w="28575" cap="flat" cmpd="sng">
                  <a:solidFill>
                    <a:srgbClr val="05314C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s-CL" sz="3000">
                      <a:solidFill>
                        <a:schemeClr val="lt1"/>
                      </a:solidFill>
                      <a:latin typeface="Roboto Slab"/>
                      <a:ea typeface="Roboto Slab"/>
                      <a:cs typeface="Roboto Slab"/>
                      <a:sym typeface="Roboto Slab"/>
                    </a:rPr>
                    <a:t>4</a:t>
                  </a:r>
                  <a:endParaRPr/>
                </a:p>
              </p:txBody>
            </p:sp>
            <p:grpSp>
              <p:nvGrpSpPr>
                <p:cNvPr id="173" name="Google Shape;173;p23"/>
                <p:cNvGrpSpPr/>
                <p:nvPr/>
              </p:nvGrpSpPr>
              <p:grpSpPr>
                <a:xfrm>
                  <a:off x="1662579" y="5435440"/>
                  <a:ext cx="3648926" cy="1085517"/>
                  <a:chOff x="-2485713" y="1630853"/>
                  <a:chExt cx="3648926" cy="1085517"/>
                </a:xfrm>
              </p:grpSpPr>
              <p:cxnSp>
                <p:nvCxnSpPr>
                  <p:cNvPr id="174" name="Google Shape;174;p23"/>
                  <p:cNvCxnSpPr/>
                  <p:nvPr/>
                </p:nvCxnSpPr>
                <p:spPr>
                  <a:xfrm>
                    <a:off x="443213" y="2173611"/>
                    <a:ext cx="720000" cy="0"/>
                  </a:xfrm>
                  <a:prstGeom prst="straightConnector1">
                    <a:avLst/>
                  </a:prstGeom>
                  <a:noFill/>
                  <a:ln w="28575" cap="flat" cmpd="sng">
                    <a:solidFill>
                      <a:srgbClr val="05314C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</p:cxnSp>
              <p:sp>
                <p:nvSpPr>
                  <p:cNvPr id="175" name="Google Shape;175;p23"/>
                  <p:cNvSpPr/>
                  <p:nvPr/>
                </p:nvSpPr>
                <p:spPr>
                  <a:xfrm>
                    <a:off x="-2485713" y="1630853"/>
                    <a:ext cx="2928926" cy="1085517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0F6FF"/>
                  </a:solidFill>
                  <a:ln w="28575" cap="flat" cmpd="sng">
                    <a:solidFill>
                      <a:srgbClr val="05314C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5314C"/>
                      </a:solidFill>
                      <a:latin typeface="Roboto Slab Light"/>
                      <a:ea typeface="Roboto Slab Light"/>
                      <a:cs typeface="Roboto Slab Light"/>
                      <a:sym typeface="Roboto Slab Light"/>
                    </a:endParaRPr>
                  </a:p>
                </p:txBody>
              </p:sp>
            </p:grpSp>
          </p:grpSp>
          <p:grpSp>
            <p:nvGrpSpPr>
              <p:cNvPr id="176" name="Google Shape;176;p23"/>
              <p:cNvGrpSpPr/>
              <p:nvPr/>
            </p:nvGrpSpPr>
            <p:grpSpPr>
              <a:xfrm>
                <a:off x="1662579" y="4165395"/>
                <a:ext cx="4369763" cy="1085517"/>
                <a:chOff x="1662579" y="4187407"/>
                <a:chExt cx="4369763" cy="1085517"/>
              </a:xfrm>
            </p:grpSpPr>
            <p:sp>
              <p:nvSpPr>
                <p:cNvPr id="177" name="Google Shape;177;p23"/>
                <p:cNvSpPr/>
                <p:nvPr/>
              </p:nvSpPr>
              <p:spPr>
                <a:xfrm>
                  <a:off x="5311505" y="4369747"/>
                  <a:ext cx="720837" cy="720837"/>
                </a:xfrm>
                <a:prstGeom prst="ellipse">
                  <a:avLst/>
                </a:prstGeom>
                <a:solidFill>
                  <a:srgbClr val="FF6501"/>
                </a:solidFill>
                <a:ln w="28575" cap="flat" cmpd="sng">
                  <a:solidFill>
                    <a:srgbClr val="05314C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s-CL" sz="3000">
                      <a:solidFill>
                        <a:schemeClr val="lt1"/>
                      </a:solidFill>
                      <a:latin typeface="Roboto Slab"/>
                      <a:ea typeface="Roboto Slab"/>
                      <a:cs typeface="Roboto Slab"/>
                      <a:sym typeface="Roboto Slab"/>
                    </a:rPr>
                    <a:t>3</a:t>
                  </a:r>
                  <a:endParaRPr/>
                </a:p>
              </p:txBody>
            </p:sp>
            <p:grpSp>
              <p:nvGrpSpPr>
                <p:cNvPr id="178" name="Google Shape;178;p23"/>
                <p:cNvGrpSpPr/>
                <p:nvPr/>
              </p:nvGrpSpPr>
              <p:grpSpPr>
                <a:xfrm>
                  <a:off x="1662579" y="4187407"/>
                  <a:ext cx="3648926" cy="1085517"/>
                  <a:chOff x="-2485713" y="1630853"/>
                  <a:chExt cx="3648926" cy="1085517"/>
                </a:xfrm>
              </p:grpSpPr>
              <p:cxnSp>
                <p:nvCxnSpPr>
                  <p:cNvPr id="179" name="Google Shape;179;p23"/>
                  <p:cNvCxnSpPr/>
                  <p:nvPr/>
                </p:nvCxnSpPr>
                <p:spPr>
                  <a:xfrm>
                    <a:off x="443213" y="2173611"/>
                    <a:ext cx="720000" cy="0"/>
                  </a:xfrm>
                  <a:prstGeom prst="straightConnector1">
                    <a:avLst/>
                  </a:prstGeom>
                  <a:noFill/>
                  <a:ln w="28575" cap="flat" cmpd="sng">
                    <a:solidFill>
                      <a:srgbClr val="05314C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</p:cxnSp>
              <p:sp>
                <p:nvSpPr>
                  <p:cNvPr id="180" name="Google Shape;180;p23"/>
                  <p:cNvSpPr/>
                  <p:nvPr/>
                </p:nvSpPr>
                <p:spPr>
                  <a:xfrm>
                    <a:off x="-2485713" y="1630853"/>
                    <a:ext cx="2928926" cy="1085517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0F6FF"/>
                  </a:solidFill>
                  <a:ln w="28575" cap="flat" cmpd="sng">
                    <a:solidFill>
                      <a:srgbClr val="05314C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5314C"/>
                      </a:solidFill>
                      <a:latin typeface="Roboto Slab Light"/>
                      <a:ea typeface="Roboto Slab Light"/>
                      <a:cs typeface="Roboto Slab Light"/>
                      <a:sym typeface="Roboto Slab Light"/>
                    </a:endParaRPr>
                  </a:p>
                </p:txBody>
              </p:sp>
            </p:grpSp>
          </p:grpSp>
        </p:grpSp>
      </p:grpSp>
      <p:pic>
        <p:nvPicPr>
          <p:cNvPr id="181" name="Google Shape;181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38200" y="0"/>
            <a:ext cx="9157648" cy="1155032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23"/>
          <p:cNvSpPr txBox="1">
            <a:spLocks noGrp="1"/>
          </p:cNvSpPr>
          <p:nvPr>
            <p:ph type="ctrTitle"/>
          </p:nvPr>
        </p:nvSpPr>
        <p:spPr>
          <a:xfrm>
            <a:off x="1056897" y="259706"/>
            <a:ext cx="8720253" cy="734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oboto Slab"/>
              <a:buNone/>
              <a:defRPr sz="3600" b="0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183" name="Google Shape;183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84828" y="217516"/>
            <a:ext cx="968972" cy="7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23"/>
          <p:cNvSpPr txBox="1">
            <a:spLocks noGrp="1"/>
          </p:cNvSpPr>
          <p:nvPr>
            <p:ph type="body" idx="1"/>
          </p:nvPr>
        </p:nvSpPr>
        <p:spPr>
          <a:xfrm>
            <a:off x="1594982" y="1712781"/>
            <a:ext cx="2701037" cy="916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17375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Roboto Slab Light"/>
              <a:buNone/>
              <a:defRPr sz="1600" b="0" i="0">
                <a:latin typeface="Roboto Slab Light"/>
                <a:ea typeface="Roboto Slab Light"/>
                <a:cs typeface="Roboto Slab Light"/>
                <a:sym typeface="Roboto Slab Light"/>
              </a:defRPr>
            </a:lvl1pPr>
            <a:lvl2pPr marL="914400" lvl="1" indent="-308610" algn="l">
              <a:lnSpc>
                <a:spcPct val="154444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60"/>
              <a:buChar char="•"/>
              <a:defRPr/>
            </a:lvl2pPr>
            <a:lvl3pPr marL="1371600" lvl="2" indent="-308610" algn="l">
              <a:lnSpc>
                <a:spcPct val="154444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60"/>
              <a:buChar char="•"/>
              <a:defRPr/>
            </a:lvl3pPr>
            <a:lvl4pPr marL="1828800" lvl="3" indent="-308610" algn="l">
              <a:lnSpc>
                <a:spcPct val="154444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60"/>
              <a:buChar char="•"/>
              <a:defRPr/>
            </a:lvl4pPr>
            <a:lvl5pPr marL="2286000" lvl="4" indent="-308610" algn="l">
              <a:lnSpc>
                <a:spcPct val="154444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6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5" name="Google Shape;185;p23"/>
          <p:cNvSpPr txBox="1">
            <a:spLocks noGrp="1"/>
          </p:cNvSpPr>
          <p:nvPr>
            <p:ph type="body" idx="2"/>
          </p:nvPr>
        </p:nvSpPr>
        <p:spPr>
          <a:xfrm>
            <a:off x="1594982" y="2971954"/>
            <a:ext cx="2701037" cy="916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17375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Roboto Slab Light"/>
              <a:buNone/>
              <a:defRPr sz="1600" b="0" i="0">
                <a:latin typeface="Roboto Slab Light"/>
                <a:ea typeface="Roboto Slab Light"/>
                <a:cs typeface="Roboto Slab Light"/>
                <a:sym typeface="Roboto Slab Light"/>
              </a:defRPr>
            </a:lvl1pPr>
            <a:lvl2pPr marL="914400" lvl="1" indent="-308610" algn="l">
              <a:lnSpc>
                <a:spcPct val="154444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60"/>
              <a:buChar char="•"/>
              <a:defRPr/>
            </a:lvl2pPr>
            <a:lvl3pPr marL="1371600" lvl="2" indent="-308610" algn="l">
              <a:lnSpc>
                <a:spcPct val="154444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60"/>
              <a:buChar char="•"/>
              <a:defRPr/>
            </a:lvl3pPr>
            <a:lvl4pPr marL="1828800" lvl="3" indent="-308610" algn="l">
              <a:lnSpc>
                <a:spcPct val="154444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60"/>
              <a:buChar char="•"/>
              <a:defRPr/>
            </a:lvl4pPr>
            <a:lvl5pPr marL="2286000" lvl="4" indent="-308610" algn="l">
              <a:lnSpc>
                <a:spcPct val="154444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6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6" name="Google Shape;186;p23"/>
          <p:cNvSpPr txBox="1">
            <a:spLocks noGrp="1"/>
          </p:cNvSpPr>
          <p:nvPr>
            <p:ph type="body" idx="3"/>
          </p:nvPr>
        </p:nvSpPr>
        <p:spPr>
          <a:xfrm>
            <a:off x="1594982" y="4246118"/>
            <a:ext cx="2701037" cy="916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17375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Roboto Slab Light"/>
              <a:buNone/>
              <a:defRPr sz="1600" b="0" i="0">
                <a:latin typeface="Roboto Slab Light"/>
                <a:ea typeface="Roboto Slab Light"/>
                <a:cs typeface="Roboto Slab Light"/>
                <a:sym typeface="Roboto Slab Light"/>
              </a:defRPr>
            </a:lvl1pPr>
            <a:lvl2pPr marL="914400" lvl="1" indent="-308610" algn="l">
              <a:lnSpc>
                <a:spcPct val="154444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60"/>
              <a:buChar char="•"/>
              <a:defRPr/>
            </a:lvl2pPr>
            <a:lvl3pPr marL="1371600" lvl="2" indent="-308610" algn="l">
              <a:lnSpc>
                <a:spcPct val="154444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60"/>
              <a:buChar char="•"/>
              <a:defRPr/>
            </a:lvl3pPr>
            <a:lvl4pPr marL="1828800" lvl="3" indent="-308610" algn="l">
              <a:lnSpc>
                <a:spcPct val="154444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60"/>
              <a:buChar char="•"/>
              <a:defRPr/>
            </a:lvl4pPr>
            <a:lvl5pPr marL="2286000" lvl="4" indent="-308610" algn="l">
              <a:lnSpc>
                <a:spcPct val="154444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6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7" name="Google Shape;187;p23"/>
          <p:cNvSpPr txBox="1">
            <a:spLocks noGrp="1"/>
          </p:cNvSpPr>
          <p:nvPr>
            <p:ph type="body" idx="4"/>
          </p:nvPr>
        </p:nvSpPr>
        <p:spPr>
          <a:xfrm>
            <a:off x="1594982" y="5520282"/>
            <a:ext cx="2701037" cy="916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17375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Roboto Slab Light"/>
              <a:buNone/>
              <a:defRPr sz="1600" b="0" i="0">
                <a:latin typeface="Roboto Slab Light"/>
                <a:ea typeface="Roboto Slab Light"/>
                <a:cs typeface="Roboto Slab Light"/>
                <a:sym typeface="Roboto Slab Light"/>
              </a:defRPr>
            </a:lvl1pPr>
            <a:lvl2pPr marL="914400" lvl="1" indent="-308610" algn="l">
              <a:lnSpc>
                <a:spcPct val="154444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60"/>
              <a:buChar char="•"/>
              <a:defRPr/>
            </a:lvl2pPr>
            <a:lvl3pPr marL="1371600" lvl="2" indent="-308610" algn="l">
              <a:lnSpc>
                <a:spcPct val="154444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60"/>
              <a:buChar char="•"/>
              <a:defRPr/>
            </a:lvl3pPr>
            <a:lvl4pPr marL="1828800" lvl="3" indent="-308610" algn="l">
              <a:lnSpc>
                <a:spcPct val="154444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60"/>
              <a:buChar char="•"/>
              <a:defRPr/>
            </a:lvl4pPr>
            <a:lvl5pPr marL="2286000" lvl="4" indent="-308610" algn="l">
              <a:lnSpc>
                <a:spcPct val="154444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6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8" name="Google Shape;188;p23"/>
          <p:cNvSpPr txBox="1">
            <a:spLocks noGrp="1"/>
          </p:cNvSpPr>
          <p:nvPr>
            <p:ph type="body" idx="5"/>
          </p:nvPr>
        </p:nvSpPr>
        <p:spPr>
          <a:xfrm>
            <a:off x="7905841" y="1712781"/>
            <a:ext cx="2701037" cy="916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17375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Roboto Slab Light"/>
              <a:buNone/>
              <a:defRPr sz="1600" b="0" i="0">
                <a:latin typeface="Roboto Slab Light"/>
                <a:ea typeface="Roboto Slab Light"/>
                <a:cs typeface="Roboto Slab Light"/>
                <a:sym typeface="Roboto Slab Light"/>
              </a:defRPr>
            </a:lvl1pPr>
            <a:lvl2pPr marL="914400" lvl="1" indent="-308610" algn="l">
              <a:lnSpc>
                <a:spcPct val="154444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60"/>
              <a:buChar char="•"/>
              <a:defRPr/>
            </a:lvl2pPr>
            <a:lvl3pPr marL="1371600" lvl="2" indent="-308610" algn="l">
              <a:lnSpc>
                <a:spcPct val="154444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60"/>
              <a:buChar char="•"/>
              <a:defRPr/>
            </a:lvl3pPr>
            <a:lvl4pPr marL="1828800" lvl="3" indent="-308610" algn="l">
              <a:lnSpc>
                <a:spcPct val="154444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60"/>
              <a:buChar char="•"/>
              <a:defRPr/>
            </a:lvl4pPr>
            <a:lvl5pPr marL="2286000" lvl="4" indent="-308610" algn="l">
              <a:lnSpc>
                <a:spcPct val="154444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6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9" name="Google Shape;189;p23"/>
          <p:cNvSpPr txBox="1">
            <a:spLocks noGrp="1"/>
          </p:cNvSpPr>
          <p:nvPr>
            <p:ph type="body" idx="6"/>
          </p:nvPr>
        </p:nvSpPr>
        <p:spPr>
          <a:xfrm>
            <a:off x="7905841" y="2971954"/>
            <a:ext cx="2701037" cy="916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17375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Roboto Slab Light"/>
              <a:buNone/>
              <a:defRPr sz="1600" b="0" i="0">
                <a:latin typeface="Roboto Slab Light"/>
                <a:ea typeface="Roboto Slab Light"/>
                <a:cs typeface="Roboto Slab Light"/>
                <a:sym typeface="Roboto Slab Light"/>
              </a:defRPr>
            </a:lvl1pPr>
            <a:lvl2pPr marL="914400" lvl="1" indent="-308610" algn="l">
              <a:lnSpc>
                <a:spcPct val="154444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60"/>
              <a:buChar char="•"/>
              <a:defRPr/>
            </a:lvl2pPr>
            <a:lvl3pPr marL="1371600" lvl="2" indent="-308610" algn="l">
              <a:lnSpc>
                <a:spcPct val="154444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60"/>
              <a:buChar char="•"/>
              <a:defRPr/>
            </a:lvl3pPr>
            <a:lvl4pPr marL="1828800" lvl="3" indent="-308610" algn="l">
              <a:lnSpc>
                <a:spcPct val="154444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60"/>
              <a:buChar char="•"/>
              <a:defRPr/>
            </a:lvl4pPr>
            <a:lvl5pPr marL="2286000" lvl="4" indent="-308610" algn="l">
              <a:lnSpc>
                <a:spcPct val="154444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6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0" name="Google Shape;190;p23"/>
          <p:cNvSpPr txBox="1">
            <a:spLocks noGrp="1"/>
          </p:cNvSpPr>
          <p:nvPr>
            <p:ph type="body" idx="7"/>
          </p:nvPr>
        </p:nvSpPr>
        <p:spPr>
          <a:xfrm>
            <a:off x="7905841" y="4246118"/>
            <a:ext cx="2701037" cy="916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17375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Roboto Slab Light"/>
              <a:buNone/>
              <a:defRPr sz="1600" b="0" i="0">
                <a:latin typeface="Roboto Slab Light"/>
                <a:ea typeface="Roboto Slab Light"/>
                <a:cs typeface="Roboto Slab Light"/>
                <a:sym typeface="Roboto Slab Light"/>
              </a:defRPr>
            </a:lvl1pPr>
            <a:lvl2pPr marL="914400" lvl="1" indent="-308610" algn="l">
              <a:lnSpc>
                <a:spcPct val="154444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60"/>
              <a:buChar char="•"/>
              <a:defRPr/>
            </a:lvl2pPr>
            <a:lvl3pPr marL="1371600" lvl="2" indent="-308610" algn="l">
              <a:lnSpc>
                <a:spcPct val="154444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60"/>
              <a:buChar char="•"/>
              <a:defRPr/>
            </a:lvl3pPr>
            <a:lvl4pPr marL="1828800" lvl="3" indent="-308610" algn="l">
              <a:lnSpc>
                <a:spcPct val="154444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60"/>
              <a:buChar char="•"/>
              <a:defRPr/>
            </a:lvl4pPr>
            <a:lvl5pPr marL="2286000" lvl="4" indent="-308610" algn="l">
              <a:lnSpc>
                <a:spcPct val="154444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6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1" name="Google Shape;191;p23"/>
          <p:cNvSpPr txBox="1">
            <a:spLocks noGrp="1"/>
          </p:cNvSpPr>
          <p:nvPr>
            <p:ph type="body" idx="8"/>
          </p:nvPr>
        </p:nvSpPr>
        <p:spPr>
          <a:xfrm>
            <a:off x="7905841" y="5520282"/>
            <a:ext cx="2701037" cy="916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17375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Roboto Slab Light"/>
              <a:buNone/>
              <a:defRPr sz="1600" b="0" i="0">
                <a:latin typeface="Roboto Slab Light"/>
                <a:ea typeface="Roboto Slab Light"/>
                <a:cs typeface="Roboto Slab Light"/>
                <a:sym typeface="Roboto Slab Light"/>
              </a:defRPr>
            </a:lvl1pPr>
            <a:lvl2pPr marL="914400" lvl="1" indent="-308610" algn="l">
              <a:lnSpc>
                <a:spcPct val="154444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60"/>
              <a:buChar char="•"/>
              <a:defRPr/>
            </a:lvl2pPr>
            <a:lvl3pPr marL="1371600" lvl="2" indent="-308610" algn="l">
              <a:lnSpc>
                <a:spcPct val="154444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60"/>
              <a:buChar char="•"/>
              <a:defRPr/>
            </a:lvl3pPr>
            <a:lvl4pPr marL="1828800" lvl="3" indent="-308610" algn="l">
              <a:lnSpc>
                <a:spcPct val="154444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60"/>
              <a:buChar char="•"/>
              <a:defRPr/>
            </a:lvl4pPr>
            <a:lvl5pPr marL="2286000" lvl="4" indent="-308610" algn="l">
              <a:lnSpc>
                <a:spcPct val="154444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6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ierre 2">
  <p:cSld name="Cierre 2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194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49800" y="2425700"/>
            <a:ext cx="2692400" cy="200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ierre 1">
  <p:cSld name="Cierre 1"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Google Shape;197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24"/>
          <p:cNvSpPr/>
          <p:nvPr/>
        </p:nvSpPr>
        <p:spPr>
          <a:xfrm>
            <a:off x="1247274" y="2949315"/>
            <a:ext cx="9697453" cy="959371"/>
          </a:xfrm>
          <a:prstGeom prst="rect">
            <a:avLst/>
          </a:prstGeom>
          <a:solidFill>
            <a:srgbClr val="05314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>
              <a:solidFill>
                <a:schemeClr val="lt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199" name="Google Shape;199;p24"/>
          <p:cNvSpPr txBox="1">
            <a:spLocks noGrp="1"/>
          </p:cNvSpPr>
          <p:nvPr>
            <p:ph type="body" idx="1"/>
          </p:nvPr>
        </p:nvSpPr>
        <p:spPr>
          <a:xfrm>
            <a:off x="2280444" y="2949315"/>
            <a:ext cx="7631112" cy="959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>
            <a:spLocks noGrp="1"/>
          </p:cNvSpPr>
          <p:nvPr>
            <p:ph type="dt" idx="10"/>
          </p:nvPr>
        </p:nvSpPr>
        <p:spPr>
          <a:xfrm>
            <a:off x="735204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13"/>
          <p:cNvSpPr txBox="1">
            <a:spLocks noGrp="1"/>
          </p:cNvSpPr>
          <p:nvPr>
            <p:ph type="ftr" idx="11"/>
          </p:nvPr>
        </p:nvSpPr>
        <p:spPr>
          <a:xfrm>
            <a:off x="218268" y="6356350"/>
            <a:ext cx="655069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3"/>
          <p:cNvSpPr txBox="1">
            <a:spLocks noGrp="1"/>
          </p:cNvSpPr>
          <p:nvPr>
            <p:ph type="sldNum" idx="12"/>
          </p:nvPr>
        </p:nvSpPr>
        <p:spPr>
          <a:xfrm>
            <a:off x="10678332" y="6356350"/>
            <a:ext cx="1295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05314C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1pPr>
            <a:lvl2pPr marL="0" marR="0" lvl="1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05314C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marL="0" marR="0" lvl="2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05314C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marL="0" marR="0" lvl="3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05314C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marL="0" marR="0" lvl="4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05314C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marL="0" marR="0" lvl="5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05314C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marL="0" marR="0" lvl="6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05314C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marL="0" marR="0" lvl="7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05314C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marL="0" marR="0" lvl="8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05314C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  <p:sp>
        <p:nvSpPr>
          <p:cNvPr id="13" name="Google Shape;13;p13"/>
          <p:cNvSpPr txBox="1">
            <a:spLocks noGrp="1"/>
          </p:cNvSpPr>
          <p:nvPr>
            <p:ph type="body" idx="1"/>
          </p:nvPr>
        </p:nvSpPr>
        <p:spPr>
          <a:xfrm>
            <a:off x="838200" y="1311442"/>
            <a:ext cx="10515600" cy="4764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335280" algn="l" rtl="0">
              <a:lnSpc>
                <a:spcPct val="115833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Roboto Slab Light"/>
              <a:buChar char="•"/>
              <a:defRPr sz="2400" b="0" i="0" u="none" strike="noStrike" cap="none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1pPr>
            <a:lvl2pPr marL="914400" marR="0" lvl="1" indent="-317500" algn="l" rtl="0">
              <a:lnSpc>
                <a:spcPct val="139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Char char="•"/>
              <a:defRPr sz="2000" b="0" i="0" u="none" strike="noStrike" cap="none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marL="1371600" marR="0" lvl="2" indent="-308610" algn="l" rtl="0">
              <a:lnSpc>
                <a:spcPct val="154444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60"/>
              <a:buFont typeface="Roboto Slab Light"/>
              <a:buChar char="•"/>
              <a:defRPr sz="1800" b="0" i="0" u="none" strike="noStrike" cap="none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marL="1828800" marR="0" lvl="3" indent="-299719" algn="l" rtl="0">
              <a:lnSpc>
                <a:spcPct val="17375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Roboto Slab Light"/>
              <a:buChar char="•"/>
              <a:defRPr sz="1600" b="0" i="0" u="none" strike="noStrike" cap="none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marL="2286000" marR="0" lvl="4" indent="-299720" algn="l" rtl="0">
              <a:lnSpc>
                <a:spcPct val="17375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Roboto Slab Light"/>
              <a:buChar char="•"/>
              <a:defRPr sz="1600" b="0" i="0" u="none" strike="noStrike" cap="none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  <p:sldLayoutId id="2147483659" r:id="rId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"/>
          <p:cNvSpPr txBox="1">
            <a:spLocks noGrp="1"/>
          </p:cNvSpPr>
          <p:nvPr>
            <p:ph type="ctrTitle"/>
          </p:nvPr>
        </p:nvSpPr>
        <p:spPr>
          <a:xfrm>
            <a:off x="641684" y="1045621"/>
            <a:ext cx="9247034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Roboto Slab"/>
              <a:buNone/>
            </a:pPr>
            <a:r>
              <a:rPr lang="es-CL"/>
              <a:t>Gestión Social Local </a:t>
            </a:r>
            <a:br>
              <a:rPr lang="es-CL"/>
            </a:br>
            <a:r>
              <a:rPr lang="es-CL"/>
              <a:t>GSL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3B5D41-A9EC-46B4-BBDE-CF6F8224DF6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CL" sz="3200" dirty="0"/>
              <a:t>Proceso de Asistencia Técnica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C45909E-59DA-456A-A851-775B098BB2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3934"/>
          <a:stretch/>
        </p:blipFill>
        <p:spPr>
          <a:xfrm>
            <a:off x="483763" y="1353346"/>
            <a:ext cx="3211938" cy="2905215"/>
          </a:xfrm>
          <a:prstGeom prst="rect">
            <a:avLst/>
          </a:prstGeom>
        </p:spPr>
      </p:pic>
      <p:sp>
        <p:nvSpPr>
          <p:cNvPr id="6" name="Marcador de texto 6">
            <a:extLst>
              <a:ext uri="{FF2B5EF4-FFF2-40B4-BE49-F238E27FC236}">
                <a16:creationId xmlns:a16="http://schemas.microsoft.com/office/drawing/2014/main" id="{99CAA36C-F97B-43FB-B182-3F7887DBD9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59046" y="1196034"/>
            <a:ext cx="7580720" cy="5263760"/>
          </a:xfrm>
        </p:spPr>
        <p:txBody>
          <a:bodyPr>
            <a:normAutofit fontScale="92500"/>
          </a:bodyPr>
          <a:lstStyle/>
          <a:p>
            <a:pPr marL="148590" indent="0" algn="just">
              <a:buNone/>
            </a:pPr>
            <a:r>
              <a:rPr lang="es-ES" sz="1400" dirty="0">
                <a:solidFill>
                  <a:srgbClr val="05314C"/>
                </a:solidFill>
                <a:latin typeface="Roboto Slab Light" panose="020B0604020202020204" charset="0"/>
                <a:ea typeface="Roboto Slab Light" panose="020B0604020202020204" charset="0"/>
              </a:rPr>
              <a:t>• Se utiliza una combinación de sesiones virtuales, e-learning y trabajo personal y/o grupal.</a:t>
            </a:r>
          </a:p>
          <a:p>
            <a:pPr marL="148590" indent="0" algn="just">
              <a:buNone/>
            </a:pPr>
            <a:r>
              <a:rPr lang="es-ES" sz="1400" dirty="0">
                <a:solidFill>
                  <a:srgbClr val="05314C"/>
                </a:solidFill>
                <a:latin typeface="Roboto Slab Light" panose="020B0604020202020204" charset="0"/>
                <a:ea typeface="Roboto Slab Light" panose="020B0604020202020204" charset="0"/>
              </a:rPr>
              <a:t>• Se contemplan tutorías de reforzamiento de contenidos, en caso de ser necesario.</a:t>
            </a:r>
          </a:p>
          <a:p>
            <a:pPr marL="148590" indent="0" algn="just">
              <a:buNone/>
            </a:pPr>
            <a:r>
              <a:rPr lang="es-ES" sz="1400" dirty="0">
                <a:solidFill>
                  <a:srgbClr val="05314C"/>
                </a:solidFill>
                <a:latin typeface="Roboto Slab Light" panose="020B0604020202020204" charset="0"/>
                <a:ea typeface="Roboto Slab Light" panose="020B0604020202020204" charset="0"/>
              </a:rPr>
              <a:t>• Se utiliza una plataforma de Asistencia Técnica GSL (en línea) para las actividades de e-learning y las tareas que se solicitarán a los/as participantes.</a:t>
            </a:r>
          </a:p>
          <a:p>
            <a:pPr marL="148590" indent="0" algn="just">
              <a:buNone/>
            </a:pPr>
            <a:r>
              <a:rPr lang="es-ES" sz="1400" dirty="0">
                <a:solidFill>
                  <a:srgbClr val="05314C"/>
                </a:solidFill>
                <a:latin typeface="Roboto Slab Light" panose="020B0604020202020204" charset="0"/>
                <a:ea typeface="Roboto Slab Light" panose="020B0604020202020204" charset="0"/>
              </a:rPr>
              <a:t>• Cualquier funcionario/a que tenga un dispositivo (teléfono, </a:t>
            </a:r>
            <a:r>
              <a:rPr lang="es-ES" sz="1400" dirty="0" err="1">
                <a:solidFill>
                  <a:srgbClr val="05314C"/>
                </a:solidFill>
                <a:latin typeface="Roboto Slab Light" panose="020B0604020202020204" charset="0"/>
                <a:ea typeface="Roboto Slab Light" panose="020B0604020202020204" charset="0"/>
              </a:rPr>
              <a:t>tablet</a:t>
            </a:r>
            <a:r>
              <a:rPr lang="es-ES" sz="1400" dirty="0">
                <a:solidFill>
                  <a:srgbClr val="05314C"/>
                </a:solidFill>
                <a:latin typeface="Roboto Slab Light" panose="020B0604020202020204" charset="0"/>
                <a:ea typeface="Roboto Slab Light" panose="020B0604020202020204" charset="0"/>
              </a:rPr>
              <a:t>, computador) en el que pueda reproducir videos en </a:t>
            </a:r>
            <a:r>
              <a:rPr lang="es-ES" sz="1400" dirty="0" err="1">
                <a:solidFill>
                  <a:srgbClr val="05314C"/>
                </a:solidFill>
                <a:latin typeface="Roboto Slab Light" panose="020B0604020202020204" charset="0"/>
                <a:ea typeface="Roboto Slab Light" panose="020B0604020202020204" charset="0"/>
              </a:rPr>
              <a:t>Youtube</a:t>
            </a:r>
            <a:r>
              <a:rPr lang="es-ES" sz="1400" dirty="0">
                <a:solidFill>
                  <a:srgbClr val="05314C"/>
                </a:solidFill>
                <a:latin typeface="Roboto Slab Light" panose="020B0604020202020204" charset="0"/>
                <a:ea typeface="Roboto Slab Light" panose="020B0604020202020204" charset="0"/>
              </a:rPr>
              <a:t>, Netflix, Amazon y otros, y navegar y reproducir videos por redes sociales (Facebook, Instagram, </a:t>
            </a:r>
            <a:r>
              <a:rPr lang="es-ES" sz="1400" dirty="0" err="1">
                <a:solidFill>
                  <a:srgbClr val="05314C"/>
                </a:solidFill>
                <a:latin typeface="Roboto Slab Light" panose="020B0604020202020204" charset="0"/>
                <a:ea typeface="Roboto Slab Light" panose="020B0604020202020204" charset="0"/>
              </a:rPr>
              <a:t>Linkedin</a:t>
            </a:r>
            <a:r>
              <a:rPr lang="es-ES" sz="1400" dirty="0">
                <a:solidFill>
                  <a:srgbClr val="05314C"/>
                </a:solidFill>
                <a:latin typeface="Roboto Slab Light" panose="020B0604020202020204" charset="0"/>
                <a:ea typeface="Roboto Slab Light" panose="020B0604020202020204" charset="0"/>
              </a:rPr>
              <a:t>) está en condiciones de participar.</a:t>
            </a:r>
          </a:p>
          <a:p>
            <a:pPr marL="148590" indent="0" algn="just">
              <a:buNone/>
            </a:pPr>
            <a:r>
              <a:rPr lang="es-ES" sz="1400" dirty="0">
                <a:solidFill>
                  <a:srgbClr val="05314C"/>
                </a:solidFill>
                <a:latin typeface="Roboto Slab Light" panose="020B0604020202020204" charset="0"/>
                <a:ea typeface="Roboto Slab Light" panose="020B0604020202020204" charset="0"/>
              </a:rPr>
              <a:t>• Las actividades completadas y aprobadas por los/as funcionarios/as participantes en el proceso de asistencia técnica GSL serán certificadas. En cada trayectoria de aprendizaje se consideran actividades que aportan créditos a la certificación final.</a:t>
            </a:r>
          </a:p>
          <a:p>
            <a:pPr marL="148590" indent="0" algn="just">
              <a:buNone/>
            </a:pPr>
            <a:r>
              <a:rPr lang="es-ES" sz="1400" dirty="0">
                <a:solidFill>
                  <a:srgbClr val="05314C"/>
                </a:solidFill>
                <a:latin typeface="Roboto Slab Light" panose="020B0604020202020204" charset="0"/>
                <a:ea typeface="Roboto Slab Light" panose="020B0604020202020204" charset="0"/>
              </a:rPr>
              <a:t>• Dependiendo del perfil del/ de la funcionario/a en GSL, se certificarán entre 33 y 68 horas de capacitación que podrán incorporarse a la hoja de vida del/de la funcionario/a.</a:t>
            </a:r>
            <a:endParaRPr lang="es-CL" sz="1400" dirty="0">
              <a:solidFill>
                <a:srgbClr val="05314C"/>
              </a:solidFill>
              <a:latin typeface="Roboto Slab Light" panose="020B0604020202020204" charset="0"/>
              <a:ea typeface="Roboto Slab Light" panose="020B060402020202020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1F5526C-8C71-4A59-BD11-A6CB403AD9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213" t="7286"/>
          <a:stretch/>
        </p:blipFill>
        <p:spPr>
          <a:xfrm>
            <a:off x="452235" y="3805083"/>
            <a:ext cx="3331954" cy="2693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2171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ACC3B6-79AD-4A2F-8712-BAE36D2C42E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dirty="0"/>
              <a:t>¿Cómo trabajaremos?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6710947-35D0-4354-8C53-325CC25512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999" y="1358700"/>
            <a:ext cx="7047825" cy="984450"/>
          </a:xfrm>
        </p:spPr>
        <p:txBody>
          <a:bodyPr>
            <a:normAutofit fontScale="92500"/>
          </a:bodyPr>
          <a:lstStyle/>
          <a:p>
            <a:r>
              <a:rPr lang="es-CL" sz="1800" dirty="0">
                <a:solidFill>
                  <a:srgbClr val="05314C"/>
                </a:solidFill>
                <a:latin typeface="Roboto Slab Light" panose="020B0604020202020204" charset="0"/>
                <a:ea typeface="Roboto Slab Light" panose="020B0604020202020204" charset="0"/>
              </a:rPr>
              <a:t>Plataforma para la Asistencia Técnica (Moodle de aprendizaje)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54B8CBA-FB53-4178-BDF4-B509342FB7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21" t="5034" r="2574" b="5970"/>
          <a:stretch/>
        </p:blipFill>
        <p:spPr>
          <a:xfrm>
            <a:off x="2919964" y="2390775"/>
            <a:ext cx="7609372" cy="397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1308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AD7219-8AF4-453E-84EA-9B20EA38231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dirty="0"/>
              <a:t>Trayectorias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5C9CC89-2796-4791-8FC4-116E202DB2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8375" y="1328610"/>
            <a:ext cx="10353000" cy="2587724"/>
          </a:xfrm>
        </p:spPr>
        <p:txBody>
          <a:bodyPr>
            <a:normAutofit/>
          </a:bodyPr>
          <a:lstStyle/>
          <a:p>
            <a:pPr marL="148590" indent="0" algn="just">
              <a:buNone/>
            </a:pPr>
            <a:r>
              <a:rPr lang="es-ES" sz="1400" dirty="0">
                <a:solidFill>
                  <a:srgbClr val="05314C"/>
                </a:solidFill>
                <a:latin typeface="Roboto Slab Light" panose="020B0604020202020204" charset="0"/>
                <a:ea typeface="Roboto Slab Light" panose="020B0604020202020204" charset="0"/>
              </a:rPr>
              <a:t>La plataforma de asistencia técnica le presenta a cada participante una TRAYECTORIA asociada a su perfil, la que deberá ir siguiendo hasta completar las actividades contempladas.</a:t>
            </a:r>
          </a:p>
          <a:p>
            <a:pPr marL="148590" indent="0" algn="just">
              <a:buNone/>
            </a:pPr>
            <a:r>
              <a:rPr lang="es-ES" sz="1400" dirty="0">
                <a:solidFill>
                  <a:srgbClr val="05314C"/>
                </a:solidFill>
                <a:latin typeface="Roboto Slab Light" panose="020B0604020202020204" charset="0"/>
                <a:ea typeface="Roboto Slab Light" panose="020B0604020202020204" charset="0"/>
              </a:rPr>
              <a:t>Dependiendo del perfil se habilitarán las actividades que correspondan. Al final podrá revisar las trayectorias por perfiles y los créditos asociados a cada actividad.</a:t>
            </a:r>
          </a:p>
          <a:p>
            <a:pPr marL="148590" indent="0" algn="just">
              <a:buNone/>
            </a:pPr>
            <a:r>
              <a:rPr lang="es-ES" sz="1400" dirty="0">
                <a:solidFill>
                  <a:srgbClr val="05314C"/>
                </a:solidFill>
                <a:latin typeface="Roboto Slab Light" panose="020B0604020202020204" charset="0"/>
                <a:ea typeface="Roboto Slab Light" panose="020B0604020202020204" charset="0"/>
              </a:rPr>
              <a:t>Una vez completadas las actividades, las unidades participantes podrán iniciar la atención de público apoyados por la plataforma GSL y poner en operación el modelo de gestión de casos sociales.</a:t>
            </a:r>
            <a:endParaRPr lang="es-CL" sz="1400" dirty="0">
              <a:solidFill>
                <a:srgbClr val="05314C"/>
              </a:solidFill>
              <a:latin typeface="Roboto Slab Light" panose="020B0604020202020204" charset="0"/>
              <a:ea typeface="Roboto Slab Light" panose="020B060402020202020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7A52AAE-B1D8-4AB9-B74A-A3123D2C1F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3682" y="3916334"/>
            <a:ext cx="6024635" cy="2941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4269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D68E3CE-D07F-4D7C-A216-13F464F532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6000" y="1211212"/>
            <a:ext cx="10800000" cy="4435575"/>
          </a:xfrm>
        </p:spPr>
        <p:txBody>
          <a:bodyPr>
            <a:normAutofit/>
          </a:bodyPr>
          <a:lstStyle/>
          <a:p>
            <a:pPr marL="148590" indent="0" algn="ctr">
              <a:buNone/>
            </a:pPr>
            <a:r>
              <a:rPr lang="es-ES" b="0" i="0" u="none" strike="noStrike" baseline="0" dirty="0">
                <a:solidFill>
                  <a:schemeClr val="bg2">
                    <a:lumMod val="75000"/>
                  </a:schemeClr>
                </a:solidFill>
                <a:latin typeface="Roboto Slab Light" panose="020B0604020202020204" charset="0"/>
                <a:ea typeface="Roboto Slab Light" panose="020B0604020202020204" charset="0"/>
              </a:rPr>
              <a:t>Bienvenidos y bienvenidas a GSL y gracias por sumarse a esta </a:t>
            </a:r>
            <a:r>
              <a:rPr lang="es-CL" b="0" i="0" u="none" strike="noStrike" baseline="0" dirty="0">
                <a:solidFill>
                  <a:schemeClr val="bg2">
                    <a:lumMod val="75000"/>
                  </a:schemeClr>
                </a:solidFill>
                <a:latin typeface="Roboto Slab Light" panose="020B0604020202020204" charset="0"/>
                <a:ea typeface="Roboto Slab Light" panose="020B0604020202020204" charset="0"/>
              </a:rPr>
              <a:t>importante iniciativa que permite intervenciones </a:t>
            </a:r>
            <a:r>
              <a:rPr lang="es-ES" b="0" i="0" u="none" strike="noStrike" baseline="0" dirty="0">
                <a:solidFill>
                  <a:schemeClr val="bg2">
                    <a:lumMod val="75000"/>
                  </a:schemeClr>
                </a:solidFill>
                <a:latin typeface="Roboto Slab Light" panose="020B0604020202020204" charset="0"/>
                <a:ea typeface="Roboto Slab Light" panose="020B0604020202020204" charset="0"/>
              </a:rPr>
              <a:t>sociales municipales más eficientes y efectivas.</a:t>
            </a:r>
            <a:endParaRPr lang="es-CL" sz="3200" dirty="0">
              <a:solidFill>
                <a:schemeClr val="bg2">
                  <a:lumMod val="75000"/>
                </a:schemeClr>
              </a:solidFill>
              <a:latin typeface="Roboto Slab Light" panose="020B0604020202020204" charset="0"/>
              <a:ea typeface="Roboto Slab Light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95023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"/>
          <p:cNvSpPr txBox="1">
            <a:spLocks noGrp="1"/>
          </p:cNvSpPr>
          <p:nvPr>
            <p:ph type="ctrTitle"/>
          </p:nvPr>
        </p:nvSpPr>
        <p:spPr>
          <a:xfrm>
            <a:off x="2921620" y="3186655"/>
            <a:ext cx="8720253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5314C"/>
              </a:buClr>
              <a:buSzPts val="4800"/>
              <a:buFont typeface="Roboto Slab"/>
              <a:buNone/>
            </a:pPr>
            <a:r>
              <a:rPr lang="es-CL" dirty="0"/>
              <a:t>¿Qué es Gestión social Local?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2BD8E4D7-BBDD-41AA-B4AB-E7278950635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CL" sz="2800" dirty="0"/>
              <a:t>¿Qué es GSL? 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128B436-4B09-4589-AAC6-27883EB382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3150" y="1196775"/>
            <a:ext cx="10600650" cy="5220000"/>
          </a:xfrm>
        </p:spPr>
        <p:txBody>
          <a:bodyPr>
            <a:normAutofit/>
          </a:bodyPr>
          <a:lstStyle/>
          <a:p>
            <a:pPr marL="148590" indent="0" algn="just">
              <a:buNone/>
            </a:pPr>
            <a:r>
              <a:rPr lang="es-ES" sz="1600" b="1" i="0" u="none" strike="noStrike" baseline="0" dirty="0">
                <a:solidFill>
                  <a:srgbClr val="05314C"/>
                </a:solidFill>
                <a:latin typeface="Roboto Slab Light" panose="020B0604020202020204" charset="0"/>
                <a:ea typeface="Roboto Slab Light" panose="020B0604020202020204" charset="0"/>
              </a:rPr>
              <a:t>Gestión Social Local (GSL) ha sido diseñada como una herramienta que ayuda a organizar mejor y de forma más integrada la atención social municipal para avanzar en la provisión integrada de beneficios y servicios sociales a las personas de la comuna que los requieren. </a:t>
            </a:r>
            <a:r>
              <a:rPr lang="es-ES" sz="1600" b="0" i="0" u="none" strike="noStrike" baseline="0" dirty="0">
                <a:solidFill>
                  <a:srgbClr val="05314C"/>
                </a:solidFill>
                <a:latin typeface="Roboto Slab Light" panose="020B0604020202020204" charset="0"/>
                <a:ea typeface="Roboto Slab Light" panose="020B0604020202020204" charset="0"/>
              </a:rPr>
              <a:t>Su funcionamiento en la municipalidad está dirigido a facilitar el trabajo conjunto entre unidades municipales, incrementar la eficiencia de la gestión social y mejorar los resultados de las intervenciones sociales municipales. Todo lo anterior, a partir del perfeccionamiento de la gestión en base a un enfoque de servicios centrados en las personas.</a:t>
            </a:r>
            <a:endParaRPr lang="es-CL" sz="2000" dirty="0">
              <a:latin typeface="Roboto Slab Light" panose="020B0604020202020204" charset="0"/>
              <a:ea typeface="Roboto Slab Light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57263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3BA79F-3C9B-45D4-AEEF-A596E058414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CL" sz="2800" dirty="0"/>
              <a:t>¿Qué es GSL?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EBD29C2-2F55-4A9F-AB16-773621419B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6228" y="1487672"/>
            <a:ext cx="8185600" cy="4817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2769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6AECDF-65BC-49C2-8610-8B446C7B015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s-ES" sz="2800" dirty="0"/>
              <a:t>Módulo Base</a:t>
            </a:r>
            <a:endParaRPr lang="es-CL" sz="28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4BB3A71-9EF4-4675-A0FC-EC28CC945A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557" y="1933708"/>
            <a:ext cx="6458168" cy="3688984"/>
          </a:xfrm>
          <a:prstGeom prst="rect">
            <a:avLst/>
          </a:prstGeom>
        </p:spPr>
      </p:pic>
      <p:sp>
        <p:nvSpPr>
          <p:cNvPr id="6" name="Marcador de texto 2">
            <a:extLst>
              <a:ext uri="{FF2B5EF4-FFF2-40B4-BE49-F238E27FC236}">
                <a16:creationId xmlns:a16="http://schemas.microsoft.com/office/drawing/2014/main" id="{058AAC04-1A84-46A2-A9C9-E9B31C62B3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20168" y="1168200"/>
            <a:ext cx="4552275" cy="5220000"/>
          </a:xfrm>
        </p:spPr>
        <p:txBody>
          <a:bodyPr>
            <a:normAutofit/>
          </a:bodyPr>
          <a:lstStyle/>
          <a:p>
            <a:pPr marL="148590" indent="0" algn="ctr">
              <a:buNone/>
            </a:pPr>
            <a:r>
              <a:rPr lang="es-ES" sz="1600" dirty="0">
                <a:solidFill>
                  <a:srgbClr val="05314C"/>
                </a:solidFill>
                <a:latin typeface="Roboto Slab Light" panose="020B0604020202020204" charset="0"/>
                <a:ea typeface="Roboto Slab Light" panose="020B0604020202020204" charset="0"/>
              </a:rPr>
              <a:t>GSL tiene una estructura modular que se inicia con la instalación de un Módulo Base cuyo eje es la unidad municipal de Asistencia Social, a la que se conectan el Registro Social de Hogares (RSH) y la unidad de Subsidios Sociales. De forma voluntaria y si lo solicitan, las municipalidades pueden también conectar al módulo base el Programa Familias.</a:t>
            </a:r>
            <a:endParaRPr lang="es-CL" sz="1600" dirty="0">
              <a:solidFill>
                <a:srgbClr val="05314C"/>
              </a:solidFill>
              <a:latin typeface="Roboto Slab Light" panose="020B0604020202020204" charset="0"/>
              <a:ea typeface="Roboto Slab Light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02940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0689BD-AF5A-443E-8CD3-793FBF5F455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s-ES" sz="2800" dirty="0"/>
              <a:t>¿Qué ofrece a la tarea de Asistencia Social Municipal?</a:t>
            </a:r>
            <a:endParaRPr lang="es-CL" sz="2800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5297493-C024-4411-988C-A14DEF5392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48590" indent="0" algn="just">
              <a:buNone/>
            </a:pPr>
            <a:r>
              <a:rPr lang="es-ES" sz="1600" b="0" i="0" u="none" strike="noStrike" baseline="0" dirty="0">
                <a:solidFill>
                  <a:srgbClr val="05314C"/>
                </a:solidFill>
                <a:latin typeface="Roboto Slab Light" panose="020B0604020202020204" charset="0"/>
                <a:ea typeface="Roboto Slab Light" panose="020B0604020202020204" charset="0"/>
              </a:rPr>
              <a:t>Los objetivos de la instalación del módulo Base Municipal de GSL en el contexto de alta demanda asistencial, se pueden resumir en:</a:t>
            </a:r>
          </a:p>
          <a:p>
            <a:pPr marL="148590" indent="0" algn="just">
              <a:buNone/>
            </a:pPr>
            <a:r>
              <a:rPr lang="es-ES" sz="1600" b="0" i="0" u="none" strike="noStrike" baseline="0" dirty="0">
                <a:solidFill>
                  <a:srgbClr val="05314C"/>
                </a:solidFill>
                <a:latin typeface="Roboto Slab Light" panose="020B0604020202020204" charset="0"/>
                <a:ea typeface="Roboto Slab Light" panose="020B0604020202020204" charset="0"/>
              </a:rPr>
              <a:t>• Proveer a las unidades municipales </a:t>
            </a:r>
            <a:r>
              <a:rPr lang="es-ES" sz="1600" b="1" i="0" u="none" strike="noStrike" baseline="0" dirty="0">
                <a:solidFill>
                  <a:srgbClr val="05314C"/>
                </a:solidFill>
                <a:latin typeface="Roboto Slab Light" panose="020B0604020202020204" charset="0"/>
                <a:ea typeface="Roboto Slab Light" panose="020B0604020202020204" charset="0"/>
              </a:rPr>
              <a:t>información consolidada acerca de los/as usuarios/as de la asistencia social</a:t>
            </a:r>
            <a:r>
              <a:rPr lang="es-ES" sz="1600" b="0" i="0" u="none" strike="noStrike" baseline="0" dirty="0">
                <a:solidFill>
                  <a:srgbClr val="05314C"/>
                </a:solidFill>
                <a:latin typeface="Roboto Slab Light" panose="020B0604020202020204" charset="0"/>
                <a:ea typeface="Roboto Slab Light" panose="020B0604020202020204" charset="0"/>
              </a:rPr>
              <a:t>, para facilitar la identificación de las posibles acciones de apoyo al </a:t>
            </a:r>
            <a:r>
              <a:rPr lang="es-CL" sz="1600" b="0" i="0" u="none" strike="noStrike" baseline="0" dirty="0">
                <a:solidFill>
                  <a:srgbClr val="05314C"/>
                </a:solidFill>
                <a:latin typeface="Roboto Slab Light" panose="020B0604020202020204" charset="0"/>
                <a:ea typeface="Roboto Slab Light" panose="020B0604020202020204" charset="0"/>
              </a:rPr>
              <a:t>problema presentado.</a:t>
            </a:r>
          </a:p>
          <a:p>
            <a:pPr marL="148590" indent="0" algn="just">
              <a:buNone/>
            </a:pPr>
            <a:r>
              <a:rPr lang="es-ES" sz="1600" b="0" i="0" u="none" strike="noStrike" baseline="0" dirty="0">
                <a:solidFill>
                  <a:srgbClr val="05314C"/>
                </a:solidFill>
                <a:latin typeface="Roboto Slab Light" panose="020B0604020202020204" charset="0"/>
                <a:ea typeface="Roboto Slab Light" panose="020B0604020202020204" charset="0"/>
              </a:rPr>
              <a:t>• Facilitar los </a:t>
            </a:r>
            <a:r>
              <a:rPr lang="es-ES" sz="1600" b="1" i="0" u="none" strike="noStrike" baseline="0" dirty="0">
                <a:solidFill>
                  <a:srgbClr val="05314C"/>
                </a:solidFill>
                <a:latin typeface="Roboto Slab Light" panose="020B0604020202020204" charset="0"/>
                <a:ea typeface="Roboto Slab Light" panose="020B0604020202020204" charset="0"/>
              </a:rPr>
              <a:t>procesos de derivación de usuarios/as </a:t>
            </a:r>
            <a:r>
              <a:rPr lang="es-ES" sz="1600" b="0" i="0" u="none" strike="noStrike" baseline="0" dirty="0">
                <a:solidFill>
                  <a:srgbClr val="05314C"/>
                </a:solidFill>
                <a:latin typeface="Roboto Slab Light" panose="020B0604020202020204" charset="0"/>
                <a:ea typeface="Roboto Slab Light" panose="020B0604020202020204" charset="0"/>
              </a:rPr>
              <a:t>de una unidad a otra para la atención de procesos específicos. Atención más ágil para usuarios/as y funcionarios/as.</a:t>
            </a:r>
          </a:p>
          <a:p>
            <a:pPr marL="148590" indent="0" algn="just">
              <a:buNone/>
            </a:pPr>
            <a:r>
              <a:rPr lang="es-ES" sz="1600" b="0" i="0" u="none" strike="noStrike" baseline="0" dirty="0">
                <a:solidFill>
                  <a:srgbClr val="05314C"/>
                </a:solidFill>
                <a:latin typeface="Roboto Slab Light" panose="020B0604020202020204" charset="0"/>
                <a:ea typeface="Roboto Slab Light" panose="020B0604020202020204" charset="0"/>
              </a:rPr>
              <a:t>• Organizar la </a:t>
            </a:r>
            <a:r>
              <a:rPr lang="es-ES" sz="1600" b="1" i="0" u="none" strike="noStrike" baseline="0" dirty="0">
                <a:solidFill>
                  <a:srgbClr val="05314C"/>
                </a:solidFill>
                <a:latin typeface="Roboto Slab Light" panose="020B0604020202020204" charset="0"/>
                <a:ea typeface="Roboto Slab Light" panose="020B0604020202020204" charset="0"/>
              </a:rPr>
              <a:t>provisión de prestaciones sociales </a:t>
            </a:r>
            <a:r>
              <a:rPr lang="es-ES" sz="1600" b="0" i="0" u="none" strike="noStrike" baseline="0" dirty="0">
                <a:solidFill>
                  <a:srgbClr val="05314C"/>
                </a:solidFill>
                <a:latin typeface="Roboto Slab Light" panose="020B0604020202020204" charset="0"/>
                <a:ea typeface="Roboto Slab Light" panose="020B0604020202020204" charset="0"/>
              </a:rPr>
              <a:t>en el menor tiempo posible, brindando una atención de calidad y asegurando una adecuada rendición de cuentas del trabajo desarrollado.</a:t>
            </a:r>
            <a:endParaRPr lang="es-CL" sz="2000" dirty="0">
              <a:latin typeface="Roboto Slab Light" panose="020B0604020202020204" charset="0"/>
              <a:ea typeface="Roboto Slab Light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46647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765996-F8B7-4C4A-BC85-36E4319FC81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s-ES" sz="2800" dirty="0"/>
              <a:t>Modelo de Gestión de Casos</a:t>
            </a:r>
            <a:br>
              <a:rPr lang="es-ES" sz="2800" dirty="0"/>
            </a:br>
            <a:r>
              <a:rPr lang="es-ES" sz="2800" dirty="0"/>
              <a:t>Sociales</a:t>
            </a:r>
            <a:endParaRPr lang="es-CL" sz="2800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7B6105A-E179-46D5-ABAE-DF7CE2A801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0078" y="1083019"/>
            <a:ext cx="10811843" cy="3031782"/>
          </a:xfrm>
        </p:spPr>
        <p:txBody>
          <a:bodyPr>
            <a:noAutofit/>
          </a:bodyPr>
          <a:lstStyle/>
          <a:p>
            <a:pPr marL="148590" indent="0" algn="just">
              <a:buNone/>
            </a:pPr>
            <a:r>
              <a:rPr lang="es-ES" sz="1400" dirty="0">
                <a:solidFill>
                  <a:srgbClr val="05314C"/>
                </a:solidFill>
                <a:latin typeface="Roboto Slab Light" panose="020B0604020202020204" charset="0"/>
                <a:ea typeface="Roboto Slab Light" panose="020B0604020202020204" charset="0"/>
              </a:rPr>
              <a:t>Cuenta con instrumentos de gestión partiendo por un </a:t>
            </a:r>
            <a:r>
              <a:rPr lang="es-ES" sz="1400" b="1" dirty="0">
                <a:solidFill>
                  <a:srgbClr val="05314C"/>
                </a:solidFill>
                <a:latin typeface="Roboto Slab Light" panose="020B0604020202020204" charset="0"/>
                <a:ea typeface="Roboto Slab Light" panose="020B0604020202020204" charset="0"/>
              </a:rPr>
              <a:t>Screening Social</a:t>
            </a:r>
            <a:r>
              <a:rPr lang="es-ES" sz="1400" dirty="0">
                <a:solidFill>
                  <a:srgbClr val="05314C"/>
                </a:solidFill>
                <a:latin typeface="Roboto Slab Light" panose="020B0604020202020204" charset="0"/>
                <a:ea typeface="Roboto Slab Light" panose="020B0604020202020204" charset="0"/>
              </a:rPr>
              <a:t> común a disposición de todas las unidades municipales componentes del módulo Base Municipal, que es un </a:t>
            </a:r>
            <a:r>
              <a:rPr lang="es-ES" sz="1400" b="1" dirty="0">
                <a:solidFill>
                  <a:srgbClr val="05314C"/>
                </a:solidFill>
                <a:latin typeface="Roboto Slab Light" panose="020B0604020202020204" charset="0"/>
                <a:ea typeface="Roboto Slab Light" panose="020B0604020202020204" charset="0"/>
              </a:rPr>
              <a:t>instrumento de diagnóstico social </a:t>
            </a:r>
            <a:r>
              <a:rPr lang="es-ES" sz="1400" dirty="0">
                <a:solidFill>
                  <a:srgbClr val="05314C"/>
                </a:solidFill>
                <a:latin typeface="Roboto Slab Light" panose="020B0604020202020204" charset="0"/>
                <a:ea typeface="Roboto Slab Light" panose="020B0604020202020204" charset="0"/>
              </a:rPr>
              <a:t>que compila los datos administrativos disponibles por persona y por hogar, incluyendo la información de beneficios entregados en la municipalidad.</a:t>
            </a:r>
          </a:p>
          <a:p>
            <a:pPr marL="148590" indent="0" algn="just">
              <a:buNone/>
            </a:pPr>
            <a:r>
              <a:rPr lang="es-ES" sz="1400" dirty="0">
                <a:solidFill>
                  <a:srgbClr val="05314C"/>
                </a:solidFill>
                <a:latin typeface="Roboto Slab Light" panose="020B0604020202020204" charset="0"/>
                <a:ea typeface="Roboto Slab Light" panose="020B0604020202020204" charset="0"/>
              </a:rPr>
              <a:t>Los otros instrumentos de gestión corresponden a: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A1A09779-4DCA-4A19-947B-35B3D394AD7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63839405"/>
              </p:ext>
            </p:extLst>
          </p:nvPr>
        </p:nvGraphicFramePr>
        <p:xfrm>
          <a:off x="1361038" y="2598910"/>
          <a:ext cx="9469922" cy="51763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59515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19BEE8-3717-4C58-8090-AEC6D9EC9C6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ES" sz="3600" dirty="0"/>
              <a:t>Modelo de Gestión de Casos</a:t>
            </a:r>
            <a:br>
              <a:rPr lang="es-ES" sz="3600" dirty="0"/>
            </a:br>
            <a:r>
              <a:rPr lang="es-ES" sz="3600" dirty="0"/>
              <a:t>Sociales</a:t>
            </a:r>
            <a:endParaRPr lang="es-CL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B25EDA3-74BD-4C4A-9E9F-B22CB6712C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2737" y="1767668"/>
            <a:ext cx="8426526" cy="4099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5590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59AFEDE7-A2F7-4648-9726-D5AD01C0C66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dirty="0"/>
              <a:t>Proceso de Asistencia Técnica</a:t>
            </a:r>
          </a:p>
        </p:txBody>
      </p:sp>
    </p:spTree>
    <p:extLst>
      <p:ext uri="{BB962C8B-B14F-4D97-AF65-F5344CB8AC3E}">
        <p14:creationId xmlns:p14="http://schemas.microsoft.com/office/powerpoint/2010/main" val="300039747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1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iapositivas de cierr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</TotalTime>
  <Words>874</Words>
  <Application>Microsoft Office PowerPoint</Application>
  <PresentationFormat>Panorámica</PresentationFormat>
  <Paragraphs>34</Paragraphs>
  <Slides>14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14</vt:i4>
      </vt:variant>
    </vt:vector>
  </HeadingPairs>
  <TitlesOfParts>
    <vt:vector size="20" baseType="lpstr">
      <vt:lpstr>Calibri</vt:lpstr>
      <vt:lpstr>Arial</vt:lpstr>
      <vt:lpstr>Roboto Slab</vt:lpstr>
      <vt:lpstr>Roboto Slab Light</vt:lpstr>
      <vt:lpstr>Tema 1</vt:lpstr>
      <vt:lpstr>Diapositivas de cierre</vt:lpstr>
      <vt:lpstr>Gestión Social Local  GSL</vt:lpstr>
      <vt:lpstr>¿Qué es Gestión social Local?</vt:lpstr>
      <vt:lpstr>¿Qué es GSL? </vt:lpstr>
      <vt:lpstr>¿Qué es GSL? </vt:lpstr>
      <vt:lpstr>Módulo Base</vt:lpstr>
      <vt:lpstr>¿Qué ofrece a la tarea de Asistencia Social Municipal?</vt:lpstr>
      <vt:lpstr>Modelo de Gestión de Casos Sociales</vt:lpstr>
      <vt:lpstr>Modelo de Gestión de Casos Sociales</vt:lpstr>
      <vt:lpstr>Proceso de Asistencia Técnica</vt:lpstr>
      <vt:lpstr>Proceso de Asistencia Técnica</vt:lpstr>
      <vt:lpstr>¿Cómo trabajaremos?</vt:lpstr>
      <vt:lpstr>Trayectorias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Gestión Social Local  GSL</dc:title>
  <dc:creator>Diana Catalina Murcia Alejo</dc:creator>
  <cp:lastModifiedBy>XIMENA FIGUEROA DIAZ</cp:lastModifiedBy>
  <cp:revision>17</cp:revision>
  <dcterms:created xsi:type="dcterms:W3CDTF">2020-03-04T01:53:26Z</dcterms:created>
  <dcterms:modified xsi:type="dcterms:W3CDTF">2022-05-09T23:11:57Z</dcterms:modified>
</cp:coreProperties>
</file>