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16"/>
  </p:notes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85" r:id="rId10"/>
    <p:sldId id="284" r:id="rId11"/>
    <p:sldId id="286" r:id="rId12"/>
    <p:sldId id="287" r:id="rId13"/>
    <p:sldId id="288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  <p:embeddedFont>
      <p:font typeface="Roboto Slab Light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o2pZld2HNB0PAbEAFjndmtEy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B0BC44-DD92-4DFB-89BF-AD2D610974FE}">
  <a:tblStyle styleId="{1FB0BC44-DD92-4DFB-89BF-AD2D610974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338584-45FA-43BD-AB84-9262EA88AB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F1037-9246-4CBA-889A-90C50646D4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4EF169-B713-4F7A-B5D1-AF3E823728F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L" sz="1200" dirty="0">
              <a:latin typeface="Roboto Slab Light" panose="020B0604020202020204" charset="0"/>
              <a:ea typeface="Roboto Slab Light" panose="020B0604020202020204" charset="0"/>
            </a:rPr>
            <a:t>Se debe confirmar el rol de quien se desempeñará como Contraparte Municipal.</a:t>
          </a:r>
        </a:p>
      </dgm:t>
    </dgm:pt>
    <dgm:pt modelId="{1F4FD800-BF2D-4AC9-B3A7-57C1978926F6}" type="parTrans" cxnId="{3EB88915-0008-467C-B39B-1508D62B6DC8}">
      <dgm:prSet/>
      <dgm:spPr/>
      <dgm:t>
        <a:bodyPr/>
        <a:lstStyle/>
        <a:p>
          <a:endParaRPr lang="es-CL" sz="1200">
            <a:latin typeface="Roboto Slab Light" panose="020B0604020202020204" charset="0"/>
            <a:ea typeface="Roboto Slab Light" panose="020B0604020202020204" charset="0"/>
          </a:endParaRPr>
        </a:p>
      </dgm:t>
    </dgm:pt>
    <dgm:pt modelId="{1803231B-E4A4-4BF9-8924-A6738C4ABE4A}" type="sibTrans" cxnId="{3EB88915-0008-467C-B39B-1508D62B6DC8}">
      <dgm:prSet/>
      <dgm:spPr/>
      <dgm:t>
        <a:bodyPr/>
        <a:lstStyle/>
        <a:p>
          <a:endParaRPr lang="es-CL" sz="1200">
            <a:latin typeface="Roboto Slab Light" panose="020B0604020202020204" charset="0"/>
            <a:ea typeface="Roboto Slab Light" panose="020B0604020202020204" charset="0"/>
          </a:endParaRPr>
        </a:p>
      </dgm:t>
    </dgm:pt>
    <dgm:pt modelId="{275F92AD-2C58-4E91-8464-09650BF181CF}">
      <dgm:prSet phldrT="[Texto]" custT="1"/>
      <dgm:spPr/>
      <dgm:t>
        <a:bodyPr/>
        <a:lstStyle/>
        <a:p>
          <a:r>
            <a:rPr lang="es-CL" sz="1200" dirty="0">
              <a:latin typeface="Roboto Slab Light" panose="020B0604020202020204" charset="0"/>
              <a:ea typeface="Roboto Slab Light" panose="020B0604020202020204" charset="0"/>
            </a:rPr>
            <a:t>Cada Municipalidad deberá garantizar que los/las funcionarios/as participen de cada sesión de trabajo, reservando el horario y día asignado para las sesiones GSL</a:t>
          </a:r>
        </a:p>
      </dgm:t>
    </dgm:pt>
    <dgm:pt modelId="{A50E8157-390B-4F55-ACB4-25E08556B285}" type="parTrans" cxnId="{9AEAC983-099F-4AD0-81E8-E2FEEB7161AB}">
      <dgm:prSet/>
      <dgm:spPr/>
      <dgm:t>
        <a:bodyPr/>
        <a:lstStyle/>
        <a:p>
          <a:endParaRPr lang="es-CL" sz="1200">
            <a:latin typeface="Roboto Slab Light" panose="020B0604020202020204" charset="0"/>
            <a:ea typeface="Roboto Slab Light" panose="020B0604020202020204" charset="0"/>
          </a:endParaRPr>
        </a:p>
      </dgm:t>
    </dgm:pt>
    <dgm:pt modelId="{2AA2CE97-82FB-428A-A280-5BCA862CB3BD}" type="sibTrans" cxnId="{9AEAC983-099F-4AD0-81E8-E2FEEB7161AB}">
      <dgm:prSet/>
      <dgm:spPr/>
      <dgm:t>
        <a:bodyPr/>
        <a:lstStyle/>
        <a:p>
          <a:endParaRPr lang="es-CL" sz="1200">
            <a:latin typeface="Roboto Slab Light" panose="020B0604020202020204" charset="0"/>
            <a:ea typeface="Roboto Slab Light" panose="020B0604020202020204" charset="0"/>
          </a:endParaRPr>
        </a:p>
      </dgm:t>
    </dgm:pt>
    <dgm:pt modelId="{E14E079F-1C22-46FD-BEFE-500849DE46A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L" sz="1200" dirty="0">
              <a:latin typeface="Roboto Slab Light" panose="020B0604020202020204" charset="0"/>
              <a:ea typeface="Roboto Slab Light" panose="020B0604020202020204" charset="0"/>
            </a:rPr>
            <a:t>Cada Municipalidad participante debe enviar el Registro completo de operadores para inscribir a los participantes en el curso de Asistencia Técnica GSL</a:t>
          </a:r>
        </a:p>
      </dgm:t>
    </dgm:pt>
    <dgm:pt modelId="{E7F2D670-36E2-42BB-BFD0-55F744D27A97}" type="parTrans" cxnId="{6310D6DA-BE3D-4BE8-968B-B275573D329D}">
      <dgm:prSet/>
      <dgm:spPr/>
      <dgm:t>
        <a:bodyPr/>
        <a:lstStyle/>
        <a:p>
          <a:endParaRPr lang="es-CL" sz="1600"/>
        </a:p>
      </dgm:t>
    </dgm:pt>
    <dgm:pt modelId="{2C72C11F-E43E-49A6-8B04-A26455247E8B}" type="sibTrans" cxnId="{6310D6DA-BE3D-4BE8-968B-B275573D329D}">
      <dgm:prSet/>
      <dgm:spPr/>
      <dgm:t>
        <a:bodyPr/>
        <a:lstStyle/>
        <a:p>
          <a:endParaRPr lang="es-CL" sz="1600"/>
        </a:p>
      </dgm:t>
    </dgm:pt>
    <dgm:pt modelId="{160AA9F3-5F26-4494-A379-D4009B4BE49E}">
      <dgm:prSet phldrT="[Texto]" custT="1"/>
      <dgm:spPr/>
      <dgm:t>
        <a:bodyPr/>
        <a:lstStyle/>
        <a:p>
          <a:r>
            <a:rPr lang="es-CL" sz="1200" dirty="0">
              <a:latin typeface="Roboto Slab Light" panose="020B0604020202020204" charset="0"/>
              <a:ea typeface="Roboto Slab Light" panose="020B0604020202020204" charset="0"/>
            </a:rPr>
            <a:t>Se debe establecer el día y horario de participación de cada Municipalidad.</a:t>
          </a:r>
        </a:p>
      </dgm:t>
    </dgm:pt>
    <dgm:pt modelId="{9119E128-97CA-4AC9-8368-7AE0274972F5}" type="parTrans" cxnId="{145D79F2-D295-4D49-802F-E600F0DB1D88}">
      <dgm:prSet/>
      <dgm:spPr/>
      <dgm:t>
        <a:bodyPr/>
        <a:lstStyle/>
        <a:p>
          <a:endParaRPr lang="es-CL" sz="1600"/>
        </a:p>
      </dgm:t>
    </dgm:pt>
    <dgm:pt modelId="{0990B64B-8C5B-44CE-994D-6C2345E0BD0D}" type="sibTrans" cxnId="{145D79F2-D295-4D49-802F-E600F0DB1D88}">
      <dgm:prSet/>
      <dgm:spPr/>
      <dgm:t>
        <a:bodyPr/>
        <a:lstStyle/>
        <a:p>
          <a:endParaRPr lang="es-CL" sz="1600"/>
        </a:p>
      </dgm:t>
    </dgm:pt>
    <dgm:pt modelId="{C4B70616-18F3-4A0B-92F2-E45F1CEA1C31}" type="pres">
      <dgm:prSet presAssocID="{EF5F1037-9246-4CBA-889A-90C50646D40D}" presName="CompostProcess" presStyleCnt="0">
        <dgm:presLayoutVars>
          <dgm:dir/>
          <dgm:resizeHandles val="exact"/>
        </dgm:presLayoutVars>
      </dgm:prSet>
      <dgm:spPr/>
    </dgm:pt>
    <dgm:pt modelId="{BD00764F-5957-471F-93BB-ACA9F4600032}" type="pres">
      <dgm:prSet presAssocID="{EF5F1037-9246-4CBA-889A-90C50646D40D}" presName="arrow" presStyleLbl="bgShp" presStyleIdx="0" presStyleCnt="1"/>
      <dgm:spPr/>
    </dgm:pt>
    <dgm:pt modelId="{CBB770E4-0086-4140-A5AF-FEC90A77F3C2}" type="pres">
      <dgm:prSet presAssocID="{EF5F1037-9246-4CBA-889A-90C50646D40D}" presName="linearProcess" presStyleCnt="0"/>
      <dgm:spPr/>
    </dgm:pt>
    <dgm:pt modelId="{E09D8275-C32A-4FA9-8D78-E25BE878416E}" type="pres">
      <dgm:prSet presAssocID="{160AA9F3-5F26-4494-A379-D4009B4BE49E}" presName="textNode" presStyleLbl="node1" presStyleIdx="0" presStyleCnt="4">
        <dgm:presLayoutVars>
          <dgm:bulletEnabled val="1"/>
        </dgm:presLayoutVars>
      </dgm:prSet>
      <dgm:spPr/>
    </dgm:pt>
    <dgm:pt modelId="{C45F7D57-91B4-42F0-AB99-5EAD029689EB}" type="pres">
      <dgm:prSet presAssocID="{0990B64B-8C5B-44CE-994D-6C2345E0BD0D}" presName="sibTrans" presStyleCnt="0"/>
      <dgm:spPr/>
    </dgm:pt>
    <dgm:pt modelId="{E7644803-001C-48E4-A61E-C174B1CB83B0}" type="pres">
      <dgm:prSet presAssocID="{C34EF169-B713-4F7A-B5D1-AF3E823728F2}" presName="textNode" presStyleLbl="node1" presStyleIdx="1" presStyleCnt="4">
        <dgm:presLayoutVars>
          <dgm:bulletEnabled val="1"/>
        </dgm:presLayoutVars>
      </dgm:prSet>
      <dgm:spPr/>
    </dgm:pt>
    <dgm:pt modelId="{6A7471A3-BA0E-446C-920B-B1DDF72E2AB8}" type="pres">
      <dgm:prSet presAssocID="{1803231B-E4A4-4BF9-8924-A6738C4ABE4A}" presName="sibTrans" presStyleCnt="0"/>
      <dgm:spPr/>
    </dgm:pt>
    <dgm:pt modelId="{3622406B-B100-4F3F-99DE-BC79605F9283}" type="pres">
      <dgm:prSet presAssocID="{275F92AD-2C58-4E91-8464-09650BF181CF}" presName="textNode" presStyleLbl="node1" presStyleIdx="2" presStyleCnt="4">
        <dgm:presLayoutVars>
          <dgm:bulletEnabled val="1"/>
        </dgm:presLayoutVars>
      </dgm:prSet>
      <dgm:spPr/>
    </dgm:pt>
    <dgm:pt modelId="{D165E951-C910-4E25-845D-700EDABE8919}" type="pres">
      <dgm:prSet presAssocID="{2AA2CE97-82FB-428A-A280-5BCA862CB3BD}" presName="sibTrans" presStyleCnt="0"/>
      <dgm:spPr/>
    </dgm:pt>
    <dgm:pt modelId="{0C915C52-1DD5-47AA-AC28-744E612DCD9C}" type="pres">
      <dgm:prSet presAssocID="{E14E079F-1C22-46FD-BEFE-500849DE46A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EB88915-0008-467C-B39B-1508D62B6DC8}" srcId="{EF5F1037-9246-4CBA-889A-90C50646D40D}" destId="{C34EF169-B713-4F7A-B5D1-AF3E823728F2}" srcOrd="1" destOrd="0" parTransId="{1F4FD800-BF2D-4AC9-B3A7-57C1978926F6}" sibTransId="{1803231B-E4A4-4BF9-8924-A6738C4ABE4A}"/>
    <dgm:cxn modelId="{12998719-B0E0-4244-B71C-0CC6F7D25047}" type="presOf" srcId="{E14E079F-1C22-46FD-BEFE-500849DE46AB}" destId="{0C915C52-1DD5-47AA-AC28-744E612DCD9C}" srcOrd="0" destOrd="0" presId="urn:microsoft.com/office/officeart/2005/8/layout/hProcess9"/>
    <dgm:cxn modelId="{12DD601E-5E64-49B2-BC72-C708DE75796E}" type="presOf" srcId="{275F92AD-2C58-4E91-8464-09650BF181CF}" destId="{3622406B-B100-4F3F-99DE-BC79605F9283}" srcOrd="0" destOrd="0" presId="urn:microsoft.com/office/officeart/2005/8/layout/hProcess9"/>
    <dgm:cxn modelId="{9AEAC983-099F-4AD0-81E8-E2FEEB7161AB}" srcId="{EF5F1037-9246-4CBA-889A-90C50646D40D}" destId="{275F92AD-2C58-4E91-8464-09650BF181CF}" srcOrd="2" destOrd="0" parTransId="{A50E8157-390B-4F55-ACB4-25E08556B285}" sibTransId="{2AA2CE97-82FB-428A-A280-5BCA862CB3BD}"/>
    <dgm:cxn modelId="{6C767C8F-C803-45EB-81B4-9804D610ADA4}" type="presOf" srcId="{160AA9F3-5F26-4494-A379-D4009B4BE49E}" destId="{E09D8275-C32A-4FA9-8D78-E25BE878416E}" srcOrd="0" destOrd="0" presId="urn:microsoft.com/office/officeart/2005/8/layout/hProcess9"/>
    <dgm:cxn modelId="{2DC261D9-6680-4BBD-9B9A-6F39CC16BD6A}" type="presOf" srcId="{EF5F1037-9246-4CBA-889A-90C50646D40D}" destId="{C4B70616-18F3-4A0B-92F2-E45F1CEA1C31}" srcOrd="0" destOrd="0" presId="urn:microsoft.com/office/officeart/2005/8/layout/hProcess9"/>
    <dgm:cxn modelId="{6310D6DA-BE3D-4BE8-968B-B275573D329D}" srcId="{EF5F1037-9246-4CBA-889A-90C50646D40D}" destId="{E14E079F-1C22-46FD-BEFE-500849DE46AB}" srcOrd="3" destOrd="0" parTransId="{E7F2D670-36E2-42BB-BFD0-55F744D27A97}" sibTransId="{2C72C11F-E43E-49A6-8B04-A26455247E8B}"/>
    <dgm:cxn modelId="{145D79F2-D295-4D49-802F-E600F0DB1D88}" srcId="{EF5F1037-9246-4CBA-889A-90C50646D40D}" destId="{160AA9F3-5F26-4494-A379-D4009B4BE49E}" srcOrd="0" destOrd="0" parTransId="{9119E128-97CA-4AC9-8368-7AE0274972F5}" sibTransId="{0990B64B-8C5B-44CE-994D-6C2345E0BD0D}"/>
    <dgm:cxn modelId="{232307F4-59F7-41C8-9D19-1FF509EBB5A4}" type="presOf" srcId="{C34EF169-B713-4F7A-B5D1-AF3E823728F2}" destId="{E7644803-001C-48E4-A61E-C174B1CB83B0}" srcOrd="0" destOrd="0" presId="urn:microsoft.com/office/officeart/2005/8/layout/hProcess9"/>
    <dgm:cxn modelId="{92D16447-2C44-444C-9339-D702564EE421}" type="presParOf" srcId="{C4B70616-18F3-4A0B-92F2-E45F1CEA1C31}" destId="{BD00764F-5957-471F-93BB-ACA9F4600032}" srcOrd="0" destOrd="0" presId="urn:microsoft.com/office/officeart/2005/8/layout/hProcess9"/>
    <dgm:cxn modelId="{144035C2-7E33-4ADC-A441-4F634D0BE741}" type="presParOf" srcId="{C4B70616-18F3-4A0B-92F2-E45F1CEA1C31}" destId="{CBB770E4-0086-4140-A5AF-FEC90A77F3C2}" srcOrd="1" destOrd="0" presId="urn:microsoft.com/office/officeart/2005/8/layout/hProcess9"/>
    <dgm:cxn modelId="{5D09FB99-0419-45D6-BAD2-A28F604EC7C0}" type="presParOf" srcId="{CBB770E4-0086-4140-A5AF-FEC90A77F3C2}" destId="{E09D8275-C32A-4FA9-8D78-E25BE878416E}" srcOrd="0" destOrd="0" presId="urn:microsoft.com/office/officeart/2005/8/layout/hProcess9"/>
    <dgm:cxn modelId="{D886971E-D2F8-43CF-90FD-35BDF96F81C2}" type="presParOf" srcId="{CBB770E4-0086-4140-A5AF-FEC90A77F3C2}" destId="{C45F7D57-91B4-42F0-AB99-5EAD029689EB}" srcOrd="1" destOrd="0" presId="urn:microsoft.com/office/officeart/2005/8/layout/hProcess9"/>
    <dgm:cxn modelId="{D00C9B1A-B867-453E-9D5C-82AFEE028221}" type="presParOf" srcId="{CBB770E4-0086-4140-A5AF-FEC90A77F3C2}" destId="{E7644803-001C-48E4-A61E-C174B1CB83B0}" srcOrd="2" destOrd="0" presId="urn:microsoft.com/office/officeart/2005/8/layout/hProcess9"/>
    <dgm:cxn modelId="{01E73C63-06FC-449E-BDC4-79451DCD6BBF}" type="presParOf" srcId="{CBB770E4-0086-4140-A5AF-FEC90A77F3C2}" destId="{6A7471A3-BA0E-446C-920B-B1DDF72E2AB8}" srcOrd="3" destOrd="0" presId="urn:microsoft.com/office/officeart/2005/8/layout/hProcess9"/>
    <dgm:cxn modelId="{23D20BCB-C05F-47C6-A4E0-8420FA491038}" type="presParOf" srcId="{CBB770E4-0086-4140-A5AF-FEC90A77F3C2}" destId="{3622406B-B100-4F3F-99DE-BC79605F9283}" srcOrd="4" destOrd="0" presId="urn:microsoft.com/office/officeart/2005/8/layout/hProcess9"/>
    <dgm:cxn modelId="{7DC7A12B-BFC1-48BF-9752-1351F3F17C77}" type="presParOf" srcId="{CBB770E4-0086-4140-A5AF-FEC90A77F3C2}" destId="{D165E951-C910-4E25-845D-700EDABE8919}" srcOrd="5" destOrd="0" presId="urn:microsoft.com/office/officeart/2005/8/layout/hProcess9"/>
    <dgm:cxn modelId="{52F34FF9-7A0B-4649-BD2F-6C4548DBEFA5}" type="presParOf" srcId="{CBB770E4-0086-4140-A5AF-FEC90A77F3C2}" destId="{0C915C52-1DD5-47AA-AC28-744E612DCD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0764F-5957-471F-93BB-ACA9F4600032}">
      <dsp:nvSpPr>
        <dsp:cNvPr id="0" name=""/>
        <dsp:cNvSpPr/>
      </dsp:nvSpPr>
      <dsp:spPr>
        <a:xfrm>
          <a:off x="762714" y="0"/>
          <a:ext cx="8644096" cy="50110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D8275-C32A-4FA9-8D78-E25BE878416E}">
      <dsp:nvSpPr>
        <dsp:cNvPr id="0" name=""/>
        <dsp:cNvSpPr/>
      </dsp:nvSpPr>
      <dsp:spPr>
        <a:xfrm>
          <a:off x="3475" y="1503321"/>
          <a:ext cx="2258349" cy="2004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Roboto Slab Light" panose="020B0604020202020204" charset="0"/>
              <a:ea typeface="Roboto Slab Light" panose="020B0604020202020204" charset="0"/>
            </a:rPr>
            <a:t>Se debe establecer el día y horario de participación de cada Municipalidad.</a:t>
          </a:r>
        </a:p>
      </dsp:txBody>
      <dsp:txXfrm>
        <a:off x="101323" y="1601169"/>
        <a:ext cx="2062653" cy="1808732"/>
      </dsp:txXfrm>
    </dsp:sp>
    <dsp:sp modelId="{E7644803-001C-48E4-A61E-C174B1CB83B0}">
      <dsp:nvSpPr>
        <dsp:cNvPr id="0" name=""/>
        <dsp:cNvSpPr/>
      </dsp:nvSpPr>
      <dsp:spPr>
        <a:xfrm>
          <a:off x="2638217" y="1503321"/>
          <a:ext cx="2258349" cy="200442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Roboto Slab Light" panose="020B0604020202020204" charset="0"/>
              <a:ea typeface="Roboto Slab Light" panose="020B0604020202020204" charset="0"/>
            </a:rPr>
            <a:t>Se debe confirmar el rol de quien se desempeñará como Contraparte Municipal.</a:t>
          </a:r>
        </a:p>
      </dsp:txBody>
      <dsp:txXfrm>
        <a:off x="2736065" y="1601169"/>
        <a:ext cx="2062653" cy="1808732"/>
      </dsp:txXfrm>
    </dsp:sp>
    <dsp:sp modelId="{3622406B-B100-4F3F-99DE-BC79605F9283}">
      <dsp:nvSpPr>
        <dsp:cNvPr id="0" name=""/>
        <dsp:cNvSpPr/>
      </dsp:nvSpPr>
      <dsp:spPr>
        <a:xfrm>
          <a:off x="5272958" y="1503321"/>
          <a:ext cx="2258349" cy="2004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Roboto Slab Light" panose="020B0604020202020204" charset="0"/>
              <a:ea typeface="Roboto Slab Light" panose="020B0604020202020204" charset="0"/>
            </a:rPr>
            <a:t>Cada Municipalidad deberá garantizar que los/las funcionarios/as participen de cada sesión de trabajo, reservando el horario y día asignado para las sesiones GSL</a:t>
          </a:r>
        </a:p>
      </dsp:txBody>
      <dsp:txXfrm>
        <a:off x="5370806" y="1601169"/>
        <a:ext cx="2062653" cy="1808732"/>
      </dsp:txXfrm>
    </dsp:sp>
    <dsp:sp modelId="{0C915C52-1DD5-47AA-AC28-744E612DCD9C}">
      <dsp:nvSpPr>
        <dsp:cNvPr id="0" name=""/>
        <dsp:cNvSpPr/>
      </dsp:nvSpPr>
      <dsp:spPr>
        <a:xfrm>
          <a:off x="7907699" y="1503321"/>
          <a:ext cx="2258349" cy="200442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Roboto Slab Light" panose="020B0604020202020204" charset="0"/>
              <a:ea typeface="Roboto Slab Light" panose="020B0604020202020204" charset="0"/>
            </a:rPr>
            <a:t>Cada Municipalidad participante debe enviar el Registro completo de operadores para inscribir a los participantes en el curso de Asistencia Técnica GSL</a:t>
          </a:r>
        </a:p>
      </dsp:txBody>
      <dsp:txXfrm>
        <a:off x="8005547" y="1601169"/>
        <a:ext cx="2062653" cy="180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86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135" y="4564329"/>
            <a:ext cx="2582929" cy="1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641684" y="1045621"/>
            <a:ext cx="68018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Slab"/>
              <a:buNone/>
              <a:defRPr sz="5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641684" y="3056607"/>
            <a:ext cx="6144127" cy="63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None/>
              <a:defRPr sz="2000" b="0" i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000"/>
            </a:lvl2pPr>
            <a:lvl3pPr lvl="2" algn="ctr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Roboto Slab Light"/>
              <a:buNone/>
              <a:defRPr sz="1800"/>
            </a:lvl3pPr>
            <a:lvl4pPr lvl="3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/>
            </a:lvl4pPr>
            <a:lvl5pPr lvl="4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2921620" y="3186655"/>
            <a:ext cx="87202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14C"/>
              </a:buClr>
              <a:buSzPts val="4800"/>
              <a:buFont typeface="Roboto Slab"/>
              <a:buNone/>
              <a:defRPr sz="4800" b="0" i="0" u="none" strike="noStrike" cap="none">
                <a:solidFill>
                  <a:srgbClr val="05314C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2">
  <p:cSld name="Contenido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9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96000" y="1358700"/>
            <a:ext cx="108000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1">
  <p:cSld name="Gráfico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20"/>
          <p:cNvGrpSpPr/>
          <p:nvPr/>
        </p:nvGrpSpPr>
        <p:grpSpPr>
          <a:xfrm>
            <a:off x="1155641" y="1747899"/>
            <a:ext cx="9880719" cy="4398921"/>
            <a:chOff x="1155641" y="1726249"/>
            <a:chExt cx="9880719" cy="4398921"/>
          </a:xfrm>
        </p:grpSpPr>
        <p:cxnSp>
          <p:nvCxnSpPr>
            <p:cNvPr id="41" name="Google Shape;41;p20"/>
            <p:cNvCxnSpPr/>
            <p:nvPr/>
          </p:nvCxnSpPr>
          <p:spPr>
            <a:xfrm>
              <a:off x="2177037" y="5585170"/>
              <a:ext cx="7640439" cy="0"/>
            </a:xfrm>
            <a:prstGeom prst="straightConnector1">
              <a:avLst/>
            </a:prstGeom>
            <a:noFill/>
            <a:ln w="28575" cap="flat" cmpd="sng">
              <a:solidFill>
                <a:srgbClr val="106AB0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42" name="Google Shape;42;p20"/>
            <p:cNvGrpSpPr/>
            <p:nvPr/>
          </p:nvGrpSpPr>
          <p:grpSpPr>
            <a:xfrm>
              <a:off x="1155641" y="1726249"/>
              <a:ext cx="2240280" cy="4398921"/>
              <a:chOff x="1056897" y="1726249"/>
              <a:chExt cx="2240280" cy="4398921"/>
            </a:xfrm>
          </p:grpSpPr>
          <p:sp>
            <p:nvSpPr>
              <p:cNvPr id="43" name="Google Shape;43;p20"/>
              <p:cNvSpPr/>
              <p:nvPr/>
            </p:nvSpPr>
            <p:spPr>
              <a:xfrm>
                <a:off x="1056897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0F6FF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44" name="Google Shape;44;p20"/>
              <p:cNvSpPr/>
              <p:nvPr/>
            </p:nvSpPr>
            <p:spPr>
              <a:xfrm>
                <a:off x="1812419" y="1726249"/>
                <a:ext cx="729237" cy="729237"/>
              </a:xfrm>
              <a:prstGeom prst="rect">
                <a:avLst/>
              </a:prstGeom>
              <a:solidFill>
                <a:srgbClr val="0531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1</a:t>
                </a:r>
                <a:endParaRPr/>
              </a:p>
            </p:txBody>
          </p:sp>
          <p:cxnSp>
            <p:nvCxnSpPr>
              <p:cNvPr id="45" name="Google Shape;45;p20"/>
              <p:cNvCxnSpPr/>
              <p:nvPr/>
            </p:nvCxnSpPr>
            <p:spPr>
              <a:xfrm flipH="1">
                <a:off x="2177037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6" name="Google Shape;46;p20"/>
              <p:cNvGrpSpPr/>
              <p:nvPr/>
            </p:nvGrpSpPr>
            <p:grpSpPr>
              <a:xfrm>
                <a:off x="1637037" y="5045170"/>
                <a:ext cx="1080000" cy="1080000"/>
                <a:chOff x="1812418" y="1726248"/>
                <a:chExt cx="1080000" cy="1080000"/>
              </a:xfrm>
            </p:grpSpPr>
            <p:sp>
              <p:nvSpPr>
                <p:cNvPr id="47" name="Google Shape;47;p20"/>
                <p:cNvSpPr/>
                <p:nvPr/>
              </p:nvSpPr>
              <p:spPr>
                <a:xfrm>
                  <a:off x="1812418" y="1726248"/>
                  <a:ext cx="1080000" cy="1080000"/>
                </a:xfrm>
                <a:prstGeom prst="ellipse">
                  <a:avLst/>
                </a:prstGeom>
                <a:solidFill>
                  <a:srgbClr val="F0F6FF"/>
                </a:solidFill>
                <a:ln w="12700" cap="flat" cmpd="sng">
                  <a:solidFill>
                    <a:srgbClr val="05314C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48" name="Google Shape;48;p20" descr="Cabeza con engranajes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992418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" name="Google Shape;49;p20"/>
            <p:cNvGrpSpPr/>
            <p:nvPr/>
          </p:nvGrpSpPr>
          <p:grpSpPr>
            <a:xfrm>
              <a:off x="3702454" y="1726249"/>
              <a:ext cx="2240280" cy="4398921"/>
              <a:chOff x="3570700" y="1726249"/>
              <a:chExt cx="2240280" cy="4398921"/>
            </a:xfrm>
          </p:grpSpPr>
          <p:sp>
            <p:nvSpPr>
              <p:cNvPr id="50" name="Google Shape;50;p20"/>
              <p:cNvSpPr/>
              <p:nvPr/>
            </p:nvSpPr>
            <p:spPr>
              <a:xfrm>
                <a:off x="3570700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FF6EE"/>
              </a:solidFill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51" name="Google Shape;51;p20"/>
              <p:cNvSpPr/>
              <p:nvPr/>
            </p:nvSpPr>
            <p:spPr>
              <a:xfrm>
                <a:off x="4326222" y="1726249"/>
                <a:ext cx="729237" cy="729237"/>
              </a:xfrm>
              <a:prstGeom prst="rect">
                <a:avLst/>
              </a:prstGeom>
              <a:solidFill>
                <a:srgbClr val="FF6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2</a:t>
                </a:r>
                <a:endParaRPr/>
              </a:p>
            </p:txBody>
          </p:sp>
          <p:cxnSp>
            <p:nvCxnSpPr>
              <p:cNvPr id="52" name="Google Shape;52;p20"/>
              <p:cNvCxnSpPr/>
              <p:nvPr/>
            </p:nvCxnSpPr>
            <p:spPr>
              <a:xfrm flipH="1">
                <a:off x="4690840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3" name="Google Shape;53;p20"/>
              <p:cNvGrpSpPr/>
              <p:nvPr/>
            </p:nvGrpSpPr>
            <p:grpSpPr>
              <a:xfrm>
                <a:off x="4150840" y="5045170"/>
                <a:ext cx="1080000" cy="1080000"/>
                <a:chOff x="4326221" y="1726248"/>
                <a:chExt cx="1080000" cy="1080000"/>
              </a:xfrm>
            </p:grpSpPr>
            <p:sp>
              <p:nvSpPr>
                <p:cNvPr id="54" name="Google Shape;54;p20"/>
                <p:cNvSpPr/>
                <p:nvPr/>
              </p:nvSpPr>
              <p:spPr>
                <a:xfrm>
                  <a:off x="4326221" y="1726248"/>
                  <a:ext cx="1080000" cy="1080000"/>
                </a:xfrm>
                <a:prstGeom prst="ellipse">
                  <a:avLst/>
                </a:prstGeom>
                <a:solidFill>
                  <a:srgbClr val="FFF6EE"/>
                </a:solidFill>
                <a:ln w="12700" cap="flat" cmpd="sng">
                  <a:solidFill>
                    <a:srgbClr val="FF650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55" name="Google Shape;55;p20" descr="Engranaje único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4506221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6" name="Google Shape;56;p20"/>
            <p:cNvGrpSpPr/>
            <p:nvPr/>
          </p:nvGrpSpPr>
          <p:grpSpPr>
            <a:xfrm>
              <a:off x="8796080" y="1726249"/>
              <a:ext cx="2240280" cy="4398921"/>
              <a:chOff x="8697336" y="1726249"/>
              <a:chExt cx="2240280" cy="4398921"/>
            </a:xfrm>
          </p:grpSpPr>
          <p:sp>
            <p:nvSpPr>
              <p:cNvPr id="57" name="Google Shape;57;p20"/>
              <p:cNvSpPr/>
              <p:nvPr/>
            </p:nvSpPr>
            <p:spPr>
              <a:xfrm>
                <a:off x="8697336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FF6EE"/>
              </a:solidFill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58" name="Google Shape;58;p20"/>
              <p:cNvSpPr/>
              <p:nvPr/>
            </p:nvSpPr>
            <p:spPr>
              <a:xfrm>
                <a:off x="9452858" y="1726249"/>
                <a:ext cx="729237" cy="729237"/>
              </a:xfrm>
              <a:prstGeom prst="rect">
                <a:avLst/>
              </a:prstGeom>
              <a:solidFill>
                <a:srgbClr val="FF6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4</a:t>
                </a:r>
                <a:endParaRPr/>
              </a:p>
            </p:txBody>
          </p:sp>
          <p:cxnSp>
            <p:nvCxnSpPr>
              <p:cNvPr id="59" name="Google Shape;59;p20"/>
              <p:cNvCxnSpPr/>
              <p:nvPr/>
            </p:nvCxnSpPr>
            <p:spPr>
              <a:xfrm flipH="1">
                <a:off x="9817476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0" name="Google Shape;60;p20"/>
              <p:cNvGrpSpPr/>
              <p:nvPr/>
            </p:nvGrpSpPr>
            <p:grpSpPr>
              <a:xfrm>
                <a:off x="9277476" y="5045170"/>
                <a:ext cx="1080000" cy="1080000"/>
                <a:chOff x="9452857" y="1726248"/>
                <a:chExt cx="1080000" cy="1080000"/>
              </a:xfrm>
            </p:grpSpPr>
            <p:sp>
              <p:nvSpPr>
                <p:cNvPr id="61" name="Google Shape;61;p20"/>
                <p:cNvSpPr/>
                <p:nvPr/>
              </p:nvSpPr>
              <p:spPr>
                <a:xfrm>
                  <a:off x="9452857" y="1726248"/>
                  <a:ext cx="1080000" cy="1080000"/>
                </a:xfrm>
                <a:prstGeom prst="ellipse">
                  <a:avLst/>
                </a:prstGeom>
                <a:solidFill>
                  <a:srgbClr val="FFF6EE"/>
                </a:solidFill>
                <a:ln w="12700" cap="flat" cmpd="sng">
                  <a:solidFill>
                    <a:srgbClr val="FF650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62" name="Google Shape;62;p20" descr="Reloj de arena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9632857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" name="Google Shape;63;p20"/>
            <p:cNvGrpSpPr/>
            <p:nvPr/>
          </p:nvGrpSpPr>
          <p:grpSpPr>
            <a:xfrm>
              <a:off x="6249267" y="1726249"/>
              <a:ext cx="2240280" cy="4398921"/>
              <a:chOff x="6183533" y="1726249"/>
              <a:chExt cx="2240280" cy="4398921"/>
            </a:xfrm>
          </p:grpSpPr>
          <p:sp>
            <p:nvSpPr>
              <p:cNvPr id="64" name="Google Shape;64;p20"/>
              <p:cNvSpPr/>
              <p:nvPr/>
            </p:nvSpPr>
            <p:spPr>
              <a:xfrm>
                <a:off x="6183533" y="2834242"/>
                <a:ext cx="2240280" cy="2441838"/>
              </a:xfrm>
              <a:prstGeom prst="roundRect">
                <a:avLst>
                  <a:gd name="adj" fmla="val 16667"/>
                </a:avLst>
              </a:prstGeom>
              <a:solidFill>
                <a:srgbClr val="F0F6FF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5314C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endParaRPr>
              </a:p>
            </p:txBody>
          </p:sp>
          <p:sp>
            <p:nvSpPr>
              <p:cNvPr id="65" name="Google Shape;65;p20"/>
              <p:cNvSpPr/>
              <p:nvPr/>
            </p:nvSpPr>
            <p:spPr>
              <a:xfrm>
                <a:off x="6939055" y="1726249"/>
                <a:ext cx="729237" cy="729237"/>
              </a:xfrm>
              <a:prstGeom prst="rect">
                <a:avLst/>
              </a:prstGeom>
              <a:solidFill>
                <a:srgbClr val="0531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rPr>
                  <a:t>3</a:t>
                </a:r>
                <a:endParaRPr/>
              </a:p>
            </p:txBody>
          </p:sp>
          <p:cxnSp>
            <p:nvCxnSpPr>
              <p:cNvPr id="66" name="Google Shape;66;p20"/>
              <p:cNvCxnSpPr/>
              <p:nvPr/>
            </p:nvCxnSpPr>
            <p:spPr>
              <a:xfrm flipH="1">
                <a:off x="7303673" y="2455486"/>
                <a:ext cx="1" cy="36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7" name="Google Shape;67;p20"/>
              <p:cNvGrpSpPr/>
              <p:nvPr/>
            </p:nvGrpSpPr>
            <p:grpSpPr>
              <a:xfrm>
                <a:off x="6763673" y="5045170"/>
                <a:ext cx="1080000" cy="1080000"/>
                <a:chOff x="6939054" y="1726248"/>
                <a:chExt cx="1080000" cy="1080000"/>
              </a:xfrm>
            </p:grpSpPr>
            <p:sp>
              <p:nvSpPr>
                <p:cNvPr id="68" name="Google Shape;68;p20"/>
                <p:cNvSpPr/>
                <p:nvPr/>
              </p:nvSpPr>
              <p:spPr>
                <a:xfrm>
                  <a:off x="6939054" y="1726248"/>
                  <a:ext cx="1080000" cy="1080000"/>
                </a:xfrm>
                <a:prstGeom prst="ellipse">
                  <a:avLst/>
                </a:prstGeom>
                <a:solidFill>
                  <a:srgbClr val="F0F6FF"/>
                </a:solidFill>
                <a:ln w="12700" cap="flat" cmpd="sng">
                  <a:solidFill>
                    <a:srgbClr val="05314C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lt1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  <p:pic>
              <p:nvPicPr>
                <p:cNvPr id="69" name="Google Shape;69;p20" descr="Lupa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7119054" y="19062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290610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3838939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3"/>
          </p:nvPr>
        </p:nvSpPr>
        <p:spPr>
          <a:xfrm>
            <a:off x="6402257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4"/>
          </p:nvPr>
        </p:nvSpPr>
        <p:spPr>
          <a:xfrm>
            <a:off x="8935595" y="3056285"/>
            <a:ext cx="1962150" cy="19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2">
  <p:cSld name="Gráfico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0" y="1740573"/>
            <a:ext cx="12192000" cy="4686935"/>
            <a:chOff x="69574" y="1740573"/>
            <a:chExt cx="12192000" cy="4686935"/>
          </a:xfrm>
        </p:grpSpPr>
        <p:cxnSp>
          <p:nvCxnSpPr>
            <p:cNvPr id="76" name="Google Shape;76;p21"/>
            <p:cNvCxnSpPr/>
            <p:nvPr/>
          </p:nvCxnSpPr>
          <p:spPr>
            <a:xfrm>
              <a:off x="69574" y="4094011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rgbClr val="05314C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77" name="Google Shape;77;p21"/>
            <p:cNvGrpSpPr/>
            <p:nvPr/>
          </p:nvGrpSpPr>
          <p:grpSpPr>
            <a:xfrm>
              <a:off x="1563041" y="1740573"/>
              <a:ext cx="9065919" cy="4686935"/>
              <a:chOff x="1089490" y="1740573"/>
              <a:chExt cx="9065919" cy="4686935"/>
            </a:xfrm>
          </p:grpSpPr>
          <p:grpSp>
            <p:nvGrpSpPr>
              <p:cNvPr id="78" name="Google Shape;78;p21"/>
              <p:cNvGrpSpPr/>
              <p:nvPr/>
            </p:nvGrpSpPr>
            <p:grpSpPr>
              <a:xfrm>
                <a:off x="1089490" y="1760237"/>
                <a:ext cx="2672861" cy="2678591"/>
                <a:chOff x="512034" y="1886656"/>
                <a:chExt cx="2672861" cy="2678591"/>
              </a:xfrm>
            </p:grpSpPr>
            <p:grpSp>
              <p:nvGrpSpPr>
                <p:cNvPr id="79" name="Google Shape;79;p21"/>
                <p:cNvGrpSpPr/>
                <p:nvPr/>
              </p:nvGrpSpPr>
              <p:grpSpPr>
                <a:xfrm>
                  <a:off x="512034" y="1886656"/>
                  <a:ext cx="2672861" cy="1957754"/>
                  <a:chOff x="512034" y="1886656"/>
                  <a:chExt cx="2672861" cy="1957754"/>
                </a:xfrm>
              </p:grpSpPr>
              <p:cxnSp>
                <p:nvCxnSpPr>
                  <p:cNvPr id="80" name="Google Shape;80;p21"/>
                  <p:cNvCxnSpPr/>
                  <p:nvPr/>
                </p:nvCxnSpPr>
                <p:spPr>
                  <a:xfrm>
                    <a:off x="1848464" y="3336852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1" name="Google Shape;81;p21"/>
                  <p:cNvSpPr/>
                  <p:nvPr/>
                </p:nvSpPr>
                <p:spPr>
                  <a:xfrm>
                    <a:off x="512034" y="1886656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82" name="Google Shape;82;p21"/>
                <p:cNvSpPr/>
                <p:nvPr/>
              </p:nvSpPr>
              <p:spPr>
                <a:xfrm>
                  <a:off x="1488046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A</a:t>
                  </a:r>
                  <a:endParaRPr/>
                </a:p>
              </p:txBody>
            </p:sp>
          </p:grpSp>
          <p:grpSp>
            <p:nvGrpSpPr>
              <p:cNvPr id="83" name="Google Shape;83;p21"/>
              <p:cNvGrpSpPr/>
              <p:nvPr/>
            </p:nvGrpSpPr>
            <p:grpSpPr>
              <a:xfrm>
                <a:off x="3220509" y="3760565"/>
                <a:ext cx="2672861" cy="2652075"/>
                <a:chOff x="2973880" y="3844410"/>
                <a:chExt cx="2672861" cy="2652075"/>
              </a:xfrm>
            </p:grpSpPr>
            <p:grpSp>
              <p:nvGrpSpPr>
                <p:cNvPr id="84" name="Google Shape;84;p21"/>
                <p:cNvGrpSpPr/>
                <p:nvPr/>
              </p:nvGrpSpPr>
              <p:grpSpPr>
                <a:xfrm>
                  <a:off x="2973880" y="4569213"/>
                  <a:ext cx="2672861" cy="1927272"/>
                  <a:chOff x="2973880" y="4569213"/>
                  <a:chExt cx="2672861" cy="1927272"/>
                </a:xfrm>
              </p:grpSpPr>
              <p:cxnSp>
                <p:nvCxnSpPr>
                  <p:cNvPr id="85" name="Google Shape;85;p21"/>
                  <p:cNvCxnSpPr/>
                  <p:nvPr/>
                </p:nvCxnSpPr>
                <p:spPr>
                  <a:xfrm>
                    <a:off x="4310310" y="4569213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6" name="Google Shape;86;p21"/>
                  <p:cNvSpPr/>
                  <p:nvPr/>
                </p:nvSpPr>
                <p:spPr>
                  <a:xfrm>
                    <a:off x="2973880" y="5046289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87" name="Google Shape;87;p21"/>
                <p:cNvSpPr/>
                <p:nvPr/>
              </p:nvSpPr>
              <p:spPr>
                <a:xfrm>
                  <a:off x="3949892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B</a:t>
                  </a:r>
                  <a:endParaRPr/>
                </a:p>
              </p:txBody>
            </p:sp>
          </p:grpSp>
          <p:grpSp>
            <p:nvGrpSpPr>
              <p:cNvPr id="88" name="Google Shape;88;p21"/>
              <p:cNvGrpSpPr/>
              <p:nvPr/>
            </p:nvGrpSpPr>
            <p:grpSpPr>
              <a:xfrm>
                <a:off x="5351528" y="1740573"/>
                <a:ext cx="2672861" cy="2698255"/>
                <a:chOff x="4324378" y="1866992"/>
                <a:chExt cx="2672861" cy="2698255"/>
              </a:xfrm>
            </p:grpSpPr>
            <p:sp>
              <p:nvSpPr>
                <p:cNvPr id="89" name="Google Shape;89;p21"/>
                <p:cNvSpPr/>
                <p:nvPr/>
              </p:nvSpPr>
              <p:spPr>
                <a:xfrm>
                  <a:off x="5300390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C</a:t>
                  </a:r>
                  <a:endParaRPr/>
                </a:p>
              </p:txBody>
            </p:sp>
            <p:grpSp>
              <p:nvGrpSpPr>
                <p:cNvPr id="90" name="Google Shape;90;p21"/>
                <p:cNvGrpSpPr/>
                <p:nvPr/>
              </p:nvGrpSpPr>
              <p:grpSpPr>
                <a:xfrm>
                  <a:off x="4324378" y="1866992"/>
                  <a:ext cx="2672861" cy="1967379"/>
                  <a:chOff x="512034" y="1866992"/>
                  <a:chExt cx="2672861" cy="1967379"/>
                </a:xfrm>
              </p:grpSpPr>
              <p:cxnSp>
                <p:nvCxnSpPr>
                  <p:cNvPr id="91" name="Google Shape;91;p21"/>
                  <p:cNvCxnSpPr/>
                  <p:nvPr/>
                </p:nvCxnSpPr>
                <p:spPr>
                  <a:xfrm>
                    <a:off x="1848464" y="3326813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92" name="Google Shape;92;p21"/>
                  <p:cNvSpPr/>
                  <p:nvPr/>
                </p:nvSpPr>
                <p:spPr>
                  <a:xfrm>
                    <a:off x="512034" y="1866992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93" name="Google Shape;93;p21"/>
              <p:cNvGrpSpPr/>
              <p:nvPr/>
            </p:nvGrpSpPr>
            <p:grpSpPr>
              <a:xfrm>
                <a:off x="7482548" y="3760565"/>
                <a:ext cx="2672861" cy="2666943"/>
                <a:chOff x="6589277" y="3844410"/>
                <a:chExt cx="2672861" cy="2666943"/>
              </a:xfrm>
            </p:grpSpPr>
            <p:sp>
              <p:nvSpPr>
                <p:cNvPr id="94" name="Google Shape;94;p21"/>
                <p:cNvSpPr/>
                <p:nvPr/>
              </p:nvSpPr>
              <p:spPr>
                <a:xfrm>
                  <a:off x="7565289" y="384441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 b="0" i="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D</a:t>
                  </a:r>
                  <a:endParaRPr/>
                </a:p>
              </p:txBody>
            </p:sp>
            <p:grpSp>
              <p:nvGrpSpPr>
                <p:cNvPr id="95" name="Google Shape;95;p21"/>
                <p:cNvGrpSpPr/>
                <p:nvPr/>
              </p:nvGrpSpPr>
              <p:grpSpPr>
                <a:xfrm>
                  <a:off x="6589277" y="4564831"/>
                  <a:ext cx="2672861" cy="1946522"/>
                  <a:chOff x="2973880" y="4564831"/>
                  <a:chExt cx="2672861" cy="1946522"/>
                </a:xfrm>
              </p:grpSpPr>
              <p:cxnSp>
                <p:nvCxnSpPr>
                  <p:cNvPr id="96" name="Google Shape;96;p21"/>
                  <p:cNvCxnSpPr/>
                  <p:nvPr/>
                </p:nvCxnSpPr>
                <p:spPr>
                  <a:xfrm>
                    <a:off x="4310310" y="4564831"/>
                    <a:ext cx="0" cy="50755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97" name="Google Shape;97;p21"/>
                  <p:cNvSpPr/>
                  <p:nvPr/>
                </p:nvSpPr>
                <p:spPr>
                  <a:xfrm>
                    <a:off x="2973880" y="5061157"/>
                    <a:ext cx="2672861" cy="14501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</p:grpSp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683374" y="1890643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5925591" y="1890643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3811977" y="5113528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8084174" y="5113528"/>
            <a:ext cx="2288083" cy="11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3">
  <p:cSld name="Gráfico 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2"/>
          <p:cNvGrpSpPr/>
          <p:nvPr/>
        </p:nvGrpSpPr>
        <p:grpSpPr>
          <a:xfrm>
            <a:off x="1519950" y="1630853"/>
            <a:ext cx="9152101" cy="5259588"/>
            <a:chOff x="1719684" y="1630853"/>
            <a:chExt cx="9152101" cy="5259588"/>
          </a:xfrm>
        </p:grpSpPr>
        <p:cxnSp>
          <p:nvCxnSpPr>
            <p:cNvPr id="107" name="Google Shape;107;p22"/>
            <p:cNvCxnSpPr/>
            <p:nvPr/>
          </p:nvCxnSpPr>
          <p:spPr>
            <a:xfrm>
              <a:off x="6299416" y="2210441"/>
              <a:ext cx="0" cy="4680000"/>
            </a:xfrm>
            <a:prstGeom prst="straightConnector1">
              <a:avLst/>
            </a:prstGeom>
            <a:noFill/>
            <a:ln w="28575" cap="flat" cmpd="sng">
              <a:solidFill>
                <a:srgbClr val="FF650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grpSp>
          <p:nvGrpSpPr>
            <p:cNvPr id="108" name="Google Shape;108;p22"/>
            <p:cNvGrpSpPr/>
            <p:nvPr/>
          </p:nvGrpSpPr>
          <p:grpSpPr>
            <a:xfrm>
              <a:off x="1719684" y="2845958"/>
              <a:ext cx="4940151" cy="1085517"/>
              <a:chOff x="1719684" y="3134800"/>
              <a:chExt cx="4940151" cy="1085517"/>
            </a:xfrm>
          </p:grpSpPr>
          <p:grpSp>
            <p:nvGrpSpPr>
              <p:cNvPr id="109" name="Google Shape;109;p22"/>
              <p:cNvGrpSpPr/>
              <p:nvPr/>
            </p:nvGrpSpPr>
            <p:grpSpPr>
              <a:xfrm>
                <a:off x="1719684" y="3134800"/>
                <a:ext cx="4214774" cy="1085517"/>
                <a:chOff x="1733972" y="3134800"/>
                <a:chExt cx="4214774" cy="1085517"/>
              </a:xfrm>
            </p:grpSpPr>
            <p:cxnSp>
              <p:nvCxnSpPr>
                <p:cNvPr id="110" name="Google Shape;110;p22"/>
                <p:cNvCxnSpPr/>
                <p:nvPr/>
              </p:nvCxnSpPr>
              <p:spPr>
                <a:xfrm>
                  <a:off x="5228746" y="3677558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11" name="Google Shape;111;p22"/>
                <p:cNvSpPr/>
                <p:nvPr/>
              </p:nvSpPr>
              <p:spPr>
                <a:xfrm>
                  <a:off x="1733972" y="3134800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  <p:sp>
            <p:nvSpPr>
              <p:cNvPr id="112" name="Google Shape;112;p22"/>
              <p:cNvSpPr/>
              <p:nvPr/>
            </p:nvSpPr>
            <p:spPr>
              <a:xfrm>
                <a:off x="5938998" y="3317140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2</a:t>
                </a:r>
                <a:endParaRPr/>
              </a:p>
            </p:txBody>
          </p:sp>
        </p:grpSp>
        <p:grpSp>
          <p:nvGrpSpPr>
            <p:cNvPr id="113" name="Google Shape;113;p22"/>
            <p:cNvGrpSpPr/>
            <p:nvPr/>
          </p:nvGrpSpPr>
          <p:grpSpPr>
            <a:xfrm>
              <a:off x="5938998" y="1630853"/>
              <a:ext cx="4932787" cy="1085517"/>
              <a:chOff x="5938998" y="1630853"/>
              <a:chExt cx="4932787" cy="1085517"/>
            </a:xfrm>
          </p:grpSpPr>
          <p:grpSp>
            <p:nvGrpSpPr>
              <p:cNvPr id="114" name="Google Shape;114;p22"/>
              <p:cNvGrpSpPr/>
              <p:nvPr/>
            </p:nvGrpSpPr>
            <p:grpSpPr>
              <a:xfrm>
                <a:off x="6664059" y="1630853"/>
                <a:ext cx="4207726" cy="1085517"/>
                <a:chOff x="6596626" y="1630853"/>
                <a:chExt cx="4207726" cy="1085517"/>
              </a:xfrm>
            </p:grpSpPr>
            <p:cxnSp>
              <p:nvCxnSpPr>
                <p:cNvPr id="115" name="Google Shape;115;p22"/>
                <p:cNvCxnSpPr/>
                <p:nvPr/>
              </p:nvCxnSpPr>
              <p:spPr>
                <a:xfrm>
                  <a:off x="6596626" y="2173611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16" name="Google Shape;116;p22"/>
                <p:cNvSpPr/>
                <p:nvPr/>
              </p:nvSpPr>
              <p:spPr>
                <a:xfrm>
                  <a:off x="7316625" y="1630853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  <p:sp>
            <p:nvSpPr>
              <p:cNvPr id="117" name="Google Shape;117;p22"/>
              <p:cNvSpPr/>
              <p:nvPr/>
            </p:nvSpPr>
            <p:spPr>
              <a:xfrm>
                <a:off x="5938998" y="1813193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1</a:t>
                </a:r>
                <a:endParaRPr/>
              </a:p>
            </p:txBody>
          </p:sp>
        </p:grpSp>
        <p:grpSp>
          <p:nvGrpSpPr>
            <p:cNvPr id="118" name="Google Shape;118;p22"/>
            <p:cNvGrpSpPr/>
            <p:nvPr/>
          </p:nvGrpSpPr>
          <p:grpSpPr>
            <a:xfrm>
              <a:off x="5938998" y="4061063"/>
              <a:ext cx="4932787" cy="1085517"/>
              <a:chOff x="5938998" y="4410851"/>
              <a:chExt cx="4932787" cy="1085517"/>
            </a:xfrm>
          </p:grpSpPr>
          <p:sp>
            <p:nvSpPr>
              <p:cNvPr id="119" name="Google Shape;119;p22"/>
              <p:cNvSpPr/>
              <p:nvPr/>
            </p:nvSpPr>
            <p:spPr>
              <a:xfrm>
                <a:off x="5938998" y="4593191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3</a:t>
                </a:r>
                <a:endParaRPr/>
              </a:p>
            </p:txBody>
          </p:sp>
          <p:grpSp>
            <p:nvGrpSpPr>
              <p:cNvPr id="120" name="Google Shape;120;p22"/>
              <p:cNvGrpSpPr/>
              <p:nvPr/>
            </p:nvGrpSpPr>
            <p:grpSpPr>
              <a:xfrm>
                <a:off x="6664059" y="4410851"/>
                <a:ext cx="4207726" cy="1085517"/>
                <a:chOff x="6596626" y="1630853"/>
                <a:chExt cx="4207726" cy="1085517"/>
              </a:xfrm>
            </p:grpSpPr>
            <p:cxnSp>
              <p:nvCxnSpPr>
                <p:cNvPr id="121" name="Google Shape;121;p22"/>
                <p:cNvCxnSpPr/>
                <p:nvPr/>
              </p:nvCxnSpPr>
              <p:spPr>
                <a:xfrm>
                  <a:off x="6596626" y="2173611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22" name="Google Shape;122;p22"/>
                <p:cNvSpPr/>
                <p:nvPr/>
              </p:nvSpPr>
              <p:spPr>
                <a:xfrm>
                  <a:off x="7316625" y="1630853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</p:grpSp>
        <p:grpSp>
          <p:nvGrpSpPr>
            <p:cNvPr id="123" name="Google Shape;123;p22"/>
            <p:cNvGrpSpPr/>
            <p:nvPr/>
          </p:nvGrpSpPr>
          <p:grpSpPr>
            <a:xfrm>
              <a:off x="1719684" y="5276169"/>
              <a:ext cx="4940151" cy="1085517"/>
              <a:chOff x="1719684" y="5532313"/>
              <a:chExt cx="4940151" cy="1085517"/>
            </a:xfrm>
          </p:grpSpPr>
          <p:sp>
            <p:nvSpPr>
              <p:cNvPr id="124" name="Google Shape;124;p22"/>
              <p:cNvSpPr/>
              <p:nvPr/>
            </p:nvSpPr>
            <p:spPr>
              <a:xfrm>
                <a:off x="5938998" y="5714653"/>
                <a:ext cx="720837" cy="720837"/>
              </a:xfrm>
              <a:prstGeom prst="ellipse">
                <a:avLst/>
              </a:prstGeom>
              <a:solidFill>
                <a:srgbClr val="FF6501"/>
              </a:solidFill>
              <a:ln w="28575" cap="flat" cmpd="sng">
                <a:solidFill>
                  <a:srgbClr val="05314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3000" b="0" i="0">
                    <a:solidFill>
                      <a:schemeClr val="lt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4</a:t>
                </a:r>
                <a:endParaRPr/>
              </a:p>
            </p:txBody>
          </p:sp>
          <p:grpSp>
            <p:nvGrpSpPr>
              <p:cNvPr id="125" name="Google Shape;125;p22"/>
              <p:cNvGrpSpPr/>
              <p:nvPr/>
            </p:nvGrpSpPr>
            <p:grpSpPr>
              <a:xfrm>
                <a:off x="1719684" y="5532313"/>
                <a:ext cx="4214774" cy="1085517"/>
                <a:chOff x="1733972" y="3134800"/>
                <a:chExt cx="4214774" cy="1085517"/>
              </a:xfrm>
            </p:grpSpPr>
            <p:cxnSp>
              <p:nvCxnSpPr>
                <p:cNvPr id="126" name="Google Shape;126;p22"/>
                <p:cNvCxnSpPr/>
                <p:nvPr/>
              </p:nvCxnSpPr>
              <p:spPr>
                <a:xfrm>
                  <a:off x="5228746" y="3677558"/>
                  <a:ext cx="7200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27" name="Google Shape;127;p22"/>
                <p:cNvSpPr/>
                <p:nvPr/>
              </p:nvSpPr>
              <p:spPr>
                <a:xfrm>
                  <a:off x="1733972" y="3134800"/>
                  <a:ext cx="3487727" cy="10855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0F6FF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5314C"/>
                    </a:solidFill>
                    <a:latin typeface="Roboto Slab Light"/>
                    <a:ea typeface="Roboto Slab Light"/>
                    <a:cs typeface="Roboto Slab Light"/>
                    <a:sym typeface="Roboto Slab Light"/>
                  </a:endParaRPr>
                </a:p>
              </p:txBody>
            </p:sp>
          </p:grpSp>
        </p:grpSp>
      </p:grpSp>
      <p:pic>
        <p:nvPicPr>
          <p:cNvPr id="128" name="Google Shape;12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638762" y="2925250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7305044" y="1726037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7305044" y="4139453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4"/>
          </p:nvPr>
        </p:nvSpPr>
        <p:spPr>
          <a:xfrm>
            <a:off x="1638762" y="5353656"/>
            <a:ext cx="3249543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4">
  <p:cSld name="Gráfico 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3"/>
          <p:cNvGrpSpPr/>
          <p:nvPr/>
        </p:nvGrpSpPr>
        <p:grpSpPr>
          <a:xfrm>
            <a:off x="1480257" y="1630853"/>
            <a:ext cx="9231486" cy="5259600"/>
            <a:chOff x="1662579" y="1630853"/>
            <a:chExt cx="9231486" cy="5259588"/>
          </a:xfrm>
        </p:grpSpPr>
        <p:grpSp>
          <p:nvGrpSpPr>
            <p:cNvPr id="137" name="Google Shape;137;p23"/>
            <p:cNvGrpSpPr/>
            <p:nvPr/>
          </p:nvGrpSpPr>
          <p:grpSpPr>
            <a:xfrm>
              <a:off x="6520078" y="1630853"/>
              <a:ext cx="4373987" cy="5259588"/>
              <a:chOff x="7199177" y="1630853"/>
              <a:chExt cx="4373987" cy="5259588"/>
            </a:xfrm>
          </p:grpSpPr>
          <p:cxnSp>
            <p:nvCxnSpPr>
              <p:cNvPr id="138" name="Google Shape;138;p23"/>
              <p:cNvCxnSpPr/>
              <p:nvPr/>
            </p:nvCxnSpPr>
            <p:spPr>
              <a:xfrm>
                <a:off x="7559595" y="2210441"/>
                <a:ext cx="0" cy="468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5314C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39" name="Google Shape;139;p23"/>
              <p:cNvGrpSpPr/>
              <p:nvPr/>
            </p:nvGrpSpPr>
            <p:grpSpPr>
              <a:xfrm>
                <a:off x="7199177" y="1630853"/>
                <a:ext cx="4373987" cy="1085517"/>
                <a:chOff x="5739264" y="1630853"/>
                <a:chExt cx="4373987" cy="1085517"/>
              </a:xfrm>
            </p:grpSpPr>
            <p:grpSp>
              <p:nvGrpSpPr>
                <p:cNvPr id="140" name="Google Shape;140;p23"/>
                <p:cNvGrpSpPr/>
                <p:nvPr/>
              </p:nvGrpSpPr>
              <p:grpSpPr>
                <a:xfrm>
                  <a:off x="6464325" y="1630853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41" name="Google Shape;141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42" name="Google Shape;142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143" name="Google Shape;143;p23"/>
                <p:cNvSpPr/>
                <p:nvPr/>
              </p:nvSpPr>
              <p:spPr>
                <a:xfrm>
                  <a:off x="5739264" y="1813193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A</a:t>
                  </a:r>
                  <a:endParaRPr/>
                </a:p>
              </p:txBody>
            </p:sp>
          </p:grpSp>
          <p:grpSp>
            <p:nvGrpSpPr>
              <p:cNvPr id="144" name="Google Shape;144;p23"/>
              <p:cNvGrpSpPr/>
              <p:nvPr/>
            </p:nvGrpSpPr>
            <p:grpSpPr>
              <a:xfrm>
                <a:off x="7199177" y="4165395"/>
                <a:ext cx="4373987" cy="1085517"/>
                <a:chOff x="5739264" y="4061063"/>
                <a:chExt cx="4373987" cy="1085517"/>
              </a:xfrm>
            </p:grpSpPr>
            <p:sp>
              <p:nvSpPr>
                <p:cNvPr id="145" name="Google Shape;145;p23"/>
                <p:cNvSpPr/>
                <p:nvPr/>
              </p:nvSpPr>
              <p:spPr>
                <a:xfrm>
                  <a:off x="5739264" y="4243403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C</a:t>
                  </a:r>
                  <a:endParaRPr/>
                </a:p>
              </p:txBody>
            </p:sp>
            <p:grpSp>
              <p:nvGrpSpPr>
                <p:cNvPr id="146" name="Google Shape;146;p23"/>
                <p:cNvGrpSpPr/>
                <p:nvPr/>
              </p:nvGrpSpPr>
              <p:grpSpPr>
                <a:xfrm>
                  <a:off x="6464325" y="4061063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47" name="Google Shape;147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48" name="Google Shape;148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49" name="Google Shape;149;p23"/>
              <p:cNvGrpSpPr/>
              <p:nvPr/>
            </p:nvGrpSpPr>
            <p:grpSpPr>
              <a:xfrm>
                <a:off x="7199177" y="2898123"/>
                <a:ext cx="4373987" cy="1087200"/>
                <a:chOff x="5739264" y="2883920"/>
                <a:chExt cx="4373987" cy="1085517"/>
              </a:xfrm>
            </p:grpSpPr>
            <p:sp>
              <p:nvSpPr>
                <p:cNvPr id="150" name="Google Shape;150;p23"/>
                <p:cNvSpPr/>
                <p:nvPr/>
              </p:nvSpPr>
              <p:spPr>
                <a:xfrm>
                  <a:off x="5739264" y="3066260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B</a:t>
                  </a:r>
                  <a:endParaRPr/>
                </a:p>
              </p:txBody>
            </p:sp>
            <p:grpSp>
              <p:nvGrpSpPr>
                <p:cNvPr id="151" name="Google Shape;151;p23"/>
                <p:cNvGrpSpPr/>
                <p:nvPr/>
              </p:nvGrpSpPr>
              <p:grpSpPr>
                <a:xfrm>
                  <a:off x="6464325" y="2883920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52" name="Google Shape;152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53" name="Google Shape;153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54" name="Google Shape;154;p23"/>
              <p:cNvGrpSpPr/>
              <p:nvPr/>
            </p:nvGrpSpPr>
            <p:grpSpPr>
              <a:xfrm>
                <a:off x="7199177" y="5432666"/>
                <a:ext cx="4373987" cy="1085517"/>
                <a:chOff x="5739264" y="5432666"/>
                <a:chExt cx="4373987" cy="1085517"/>
              </a:xfrm>
            </p:grpSpPr>
            <p:sp>
              <p:nvSpPr>
                <p:cNvPr id="155" name="Google Shape;155;p23"/>
                <p:cNvSpPr/>
                <p:nvPr/>
              </p:nvSpPr>
              <p:spPr>
                <a:xfrm>
                  <a:off x="5739264" y="5615006"/>
                  <a:ext cx="720837" cy="720837"/>
                </a:xfrm>
                <a:prstGeom prst="ellipse">
                  <a:avLst/>
                </a:prstGeom>
                <a:solidFill>
                  <a:srgbClr val="05314C"/>
                </a:solidFill>
                <a:ln w="28575" cap="flat" cmpd="sng">
                  <a:solidFill>
                    <a:srgbClr val="FF650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D</a:t>
                  </a:r>
                  <a:endParaRPr/>
                </a:p>
              </p:txBody>
            </p:sp>
            <p:grpSp>
              <p:nvGrpSpPr>
                <p:cNvPr id="156" name="Google Shape;156;p23"/>
                <p:cNvGrpSpPr/>
                <p:nvPr/>
              </p:nvGrpSpPr>
              <p:grpSpPr>
                <a:xfrm>
                  <a:off x="6464325" y="5432666"/>
                  <a:ext cx="3648926" cy="1085517"/>
                  <a:chOff x="6596626" y="1630853"/>
                  <a:chExt cx="3648926" cy="1085517"/>
                </a:xfrm>
              </p:grpSpPr>
              <p:cxnSp>
                <p:nvCxnSpPr>
                  <p:cNvPr id="157" name="Google Shape;157;p23"/>
                  <p:cNvCxnSpPr/>
                  <p:nvPr/>
                </p:nvCxnSpPr>
                <p:spPr>
                  <a:xfrm>
                    <a:off x="6596626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58" name="Google Shape;158;p23"/>
                  <p:cNvSpPr/>
                  <p:nvPr/>
                </p:nvSpPr>
                <p:spPr>
                  <a:xfrm>
                    <a:off x="7316626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6EE"/>
                  </a:solidFill>
                  <a:ln w="28575" cap="flat" cmpd="sng">
                    <a:solidFill>
                      <a:srgbClr val="FF650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  <p:grpSp>
          <p:nvGrpSpPr>
            <p:cNvPr id="159" name="Google Shape;159;p23"/>
            <p:cNvGrpSpPr/>
            <p:nvPr/>
          </p:nvGrpSpPr>
          <p:grpSpPr>
            <a:xfrm>
              <a:off x="1662579" y="1630853"/>
              <a:ext cx="4369763" cy="5259588"/>
              <a:chOff x="1662579" y="1630853"/>
              <a:chExt cx="4369763" cy="5259588"/>
            </a:xfrm>
          </p:grpSpPr>
          <p:cxnSp>
            <p:nvCxnSpPr>
              <p:cNvPr id="160" name="Google Shape;160;p23"/>
              <p:cNvCxnSpPr/>
              <p:nvPr/>
            </p:nvCxnSpPr>
            <p:spPr>
              <a:xfrm>
                <a:off x="5671923" y="2210441"/>
                <a:ext cx="0" cy="4680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650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61" name="Google Shape;161;p23"/>
              <p:cNvGrpSpPr/>
              <p:nvPr/>
            </p:nvGrpSpPr>
            <p:grpSpPr>
              <a:xfrm>
                <a:off x="1662579" y="1630853"/>
                <a:ext cx="4369763" cy="1085517"/>
                <a:chOff x="1662579" y="1630853"/>
                <a:chExt cx="4369763" cy="1085517"/>
              </a:xfrm>
            </p:grpSpPr>
            <p:grpSp>
              <p:nvGrpSpPr>
                <p:cNvPr id="162" name="Google Shape;162;p23"/>
                <p:cNvGrpSpPr/>
                <p:nvPr/>
              </p:nvGrpSpPr>
              <p:grpSpPr>
                <a:xfrm>
                  <a:off x="1662579" y="1630853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63" name="Google Shape;163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64" name="Google Shape;164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  <p:sp>
              <p:nvSpPr>
                <p:cNvPr id="165" name="Google Shape;165;p23"/>
                <p:cNvSpPr/>
                <p:nvPr/>
              </p:nvSpPr>
              <p:spPr>
                <a:xfrm>
                  <a:off x="5311505" y="1813193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1</a:t>
                  </a:r>
                  <a:endParaRPr/>
                </a:p>
              </p:txBody>
            </p:sp>
          </p:grpSp>
          <p:grpSp>
            <p:nvGrpSpPr>
              <p:cNvPr id="166" name="Google Shape;166;p23"/>
              <p:cNvGrpSpPr/>
              <p:nvPr/>
            </p:nvGrpSpPr>
            <p:grpSpPr>
              <a:xfrm>
                <a:off x="1662579" y="2898124"/>
                <a:ext cx="4369763" cy="1085517"/>
                <a:chOff x="1662579" y="2902304"/>
                <a:chExt cx="4369763" cy="1085517"/>
              </a:xfrm>
            </p:grpSpPr>
            <p:sp>
              <p:nvSpPr>
                <p:cNvPr id="167" name="Google Shape;167;p23"/>
                <p:cNvSpPr/>
                <p:nvPr/>
              </p:nvSpPr>
              <p:spPr>
                <a:xfrm>
                  <a:off x="5311505" y="3084644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2</a:t>
                  </a:r>
                  <a:endParaRPr/>
                </a:p>
              </p:txBody>
            </p:sp>
            <p:grpSp>
              <p:nvGrpSpPr>
                <p:cNvPr id="168" name="Google Shape;168;p23"/>
                <p:cNvGrpSpPr/>
                <p:nvPr/>
              </p:nvGrpSpPr>
              <p:grpSpPr>
                <a:xfrm>
                  <a:off x="1662579" y="2902304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69" name="Google Shape;169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70" name="Google Shape;170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71" name="Google Shape;171;p23"/>
              <p:cNvGrpSpPr/>
              <p:nvPr/>
            </p:nvGrpSpPr>
            <p:grpSpPr>
              <a:xfrm>
                <a:off x="1662579" y="5432666"/>
                <a:ext cx="4369763" cy="1085517"/>
                <a:chOff x="1662579" y="5435440"/>
                <a:chExt cx="4369763" cy="1085517"/>
              </a:xfrm>
            </p:grpSpPr>
            <p:sp>
              <p:nvSpPr>
                <p:cNvPr id="172" name="Google Shape;172;p23"/>
                <p:cNvSpPr/>
                <p:nvPr/>
              </p:nvSpPr>
              <p:spPr>
                <a:xfrm>
                  <a:off x="5311505" y="5617780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4</a:t>
                  </a:r>
                  <a:endParaRPr/>
                </a:p>
              </p:txBody>
            </p:sp>
            <p:grpSp>
              <p:nvGrpSpPr>
                <p:cNvPr id="173" name="Google Shape;173;p23"/>
                <p:cNvGrpSpPr/>
                <p:nvPr/>
              </p:nvGrpSpPr>
              <p:grpSpPr>
                <a:xfrm>
                  <a:off x="1662579" y="5435440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74" name="Google Shape;174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75" name="Google Shape;175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  <p:grpSp>
            <p:nvGrpSpPr>
              <p:cNvPr id="176" name="Google Shape;176;p23"/>
              <p:cNvGrpSpPr/>
              <p:nvPr/>
            </p:nvGrpSpPr>
            <p:grpSpPr>
              <a:xfrm>
                <a:off x="1662579" y="4165395"/>
                <a:ext cx="4369763" cy="1085517"/>
                <a:chOff x="1662579" y="4187407"/>
                <a:chExt cx="4369763" cy="1085517"/>
              </a:xfrm>
            </p:grpSpPr>
            <p:sp>
              <p:nvSpPr>
                <p:cNvPr id="177" name="Google Shape;177;p23"/>
                <p:cNvSpPr/>
                <p:nvPr/>
              </p:nvSpPr>
              <p:spPr>
                <a:xfrm>
                  <a:off x="5311505" y="4369747"/>
                  <a:ext cx="720837" cy="720837"/>
                </a:xfrm>
                <a:prstGeom prst="ellipse">
                  <a:avLst/>
                </a:prstGeom>
                <a:solidFill>
                  <a:srgbClr val="FF6501"/>
                </a:solidFill>
                <a:ln w="28575" cap="flat" cmpd="sng">
                  <a:solidFill>
                    <a:srgbClr val="05314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3000">
                      <a:solidFill>
                        <a:schemeClr val="lt1"/>
                      </a:solidFill>
                      <a:latin typeface="Roboto Slab"/>
                      <a:ea typeface="Roboto Slab"/>
                      <a:cs typeface="Roboto Slab"/>
                      <a:sym typeface="Roboto Slab"/>
                    </a:rPr>
                    <a:t>3</a:t>
                  </a:r>
                  <a:endParaRPr/>
                </a:p>
              </p:txBody>
            </p:sp>
            <p:grpSp>
              <p:nvGrpSpPr>
                <p:cNvPr id="178" name="Google Shape;178;p23"/>
                <p:cNvGrpSpPr/>
                <p:nvPr/>
              </p:nvGrpSpPr>
              <p:grpSpPr>
                <a:xfrm>
                  <a:off x="1662579" y="4187407"/>
                  <a:ext cx="3648926" cy="1085517"/>
                  <a:chOff x="-2485713" y="1630853"/>
                  <a:chExt cx="3648926" cy="1085517"/>
                </a:xfrm>
              </p:grpSpPr>
              <p:cxnSp>
                <p:nvCxnSpPr>
                  <p:cNvPr id="179" name="Google Shape;179;p23"/>
                  <p:cNvCxnSpPr/>
                  <p:nvPr/>
                </p:nvCxnSpPr>
                <p:spPr>
                  <a:xfrm>
                    <a:off x="443213" y="2173611"/>
                    <a:ext cx="720000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80" name="Google Shape;180;p23"/>
                  <p:cNvSpPr/>
                  <p:nvPr/>
                </p:nvSpPr>
                <p:spPr>
                  <a:xfrm>
                    <a:off x="-2485713" y="1630853"/>
                    <a:ext cx="2928926" cy="10855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0F6FF"/>
                  </a:solidFill>
                  <a:ln w="28575" cap="flat" cmpd="sng">
                    <a:solidFill>
                      <a:srgbClr val="05314C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5314C"/>
                      </a:solidFill>
                      <a:latin typeface="Roboto Slab Light"/>
                      <a:ea typeface="Roboto Slab Light"/>
                      <a:cs typeface="Roboto Slab Light"/>
                      <a:sym typeface="Roboto Slab Light"/>
                    </a:endParaRPr>
                  </a:p>
                </p:txBody>
              </p:sp>
            </p:grpSp>
          </p:grpSp>
        </p:grpSp>
      </p:grpSp>
      <p:pic>
        <p:nvPicPr>
          <p:cNvPr id="181" name="Google Shape;1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0"/>
            <a:ext cx="9157648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ctrTitle"/>
          </p:nvPr>
        </p:nvSpPr>
        <p:spPr>
          <a:xfrm>
            <a:off x="1056897" y="259706"/>
            <a:ext cx="8720253" cy="73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  <a:defRPr sz="36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828" y="217516"/>
            <a:ext cx="96897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1594982" y="1712781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2"/>
          </p:nvPr>
        </p:nvSpPr>
        <p:spPr>
          <a:xfrm>
            <a:off x="1594982" y="2971954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3"/>
          </p:nvPr>
        </p:nvSpPr>
        <p:spPr>
          <a:xfrm>
            <a:off x="1594982" y="4246118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4"/>
          </p:nvPr>
        </p:nvSpPr>
        <p:spPr>
          <a:xfrm>
            <a:off x="1594982" y="5520282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5"/>
          </p:nvPr>
        </p:nvSpPr>
        <p:spPr>
          <a:xfrm>
            <a:off x="7905841" y="1712781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6"/>
          </p:nvPr>
        </p:nvSpPr>
        <p:spPr>
          <a:xfrm>
            <a:off x="7905841" y="2971954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7"/>
          </p:nvPr>
        </p:nvSpPr>
        <p:spPr>
          <a:xfrm>
            <a:off x="7905841" y="4246118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8"/>
          </p:nvPr>
        </p:nvSpPr>
        <p:spPr>
          <a:xfrm>
            <a:off x="7905841" y="5520282"/>
            <a:ext cx="2701037" cy="9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None/>
              <a:defRPr sz="1600" b="0" i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marL="1371600" lvl="2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4pPr>
            <a:lvl5pPr marL="2286000" lvl="4" indent="-308610" algn="l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2">
  <p:cSld name="Cierre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800" y="2425700"/>
            <a:ext cx="2692400" cy="2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1">
  <p:cSld name="Cierre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1247274" y="2949315"/>
            <a:ext cx="9697453" cy="959371"/>
          </a:xfrm>
          <a:prstGeom prst="rect">
            <a:avLst/>
          </a:prstGeom>
          <a:solidFill>
            <a:srgbClr val="0531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2280444" y="2949315"/>
            <a:ext cx="7631112" cy="95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dt" idx="10"/>
          </p:nvPr>
        </p:nvSpPr>
        <p:spPr>
          <a:xfrm>
            <a:off x="73520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ftr" idx="11"/>
          </p:nvPr>
        </p:nvSpPr>
        <p:spPr>
          <a:xfrm>
            <a:off x="218268" y="6356350"/>
            <a:ext cx="655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10678332" y="6356350"/>
            <a:ext cx="129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05314C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311442"/>
            <a:ext cx="10515600" cy="47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5280" algn="l" rtl="0">
              <a:lnSpc>
                <a:spcPct val="11583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Roboto Slab Light"/>
              <a:buChar char="•"/>
              <a:defRPr sz="24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17500" algn="l" rtl="0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Char char="•"/>
              <a:defRPr sz="20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08610" algn="l" rtl="0">
              <a:lnSpc>
                <a:spcPct val="15444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Roboto Slab Light"/>
              <a:buChar char="•"/>
              <a:defRPr sz="18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99719" algn="l" rtl="0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Char char="•"/>
              <a:defRPr sz="16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99720" algn="l" rtl="0">
              <a:lnSpc>
                <a:spcPct val="1737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Roboto Slab Light"/>
              <a:buChar char="•"/>
              <a:defRPr sz="1600" b="0" i="0" u="none" strike="noStrike" cap="none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ctrTitle"/>
          </p:nvPr>
        </p:nvSpPr>
        <p:spPr>
          <a:xfrm>
            <a:off x="641684" y="1045621"/>
            <a:ext cx="924703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Slab"/>
              <a:buNone/>
            </a:pPr>
            <a:r>
              <a:rPr lang="es-CL"/>
              <a:t>Gestión Social Local </a:t>
            </a:r>
            <a:br>
              <a:rPr lang="es-CL"/>
            </a:br>
            <a:r>
              <a:rPr lang="es-CL"/>
              <a:t>GSL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B5D41-A9EC-46B4-BBDE-CF6F8224D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Proceso de Asistencia Técnica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45909E-59DA-456A-A851-775B098BB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934"/>
          <a:stretch/>
        </p:blipFill>
        <p:spPr>
          <a:xfrm>
            <a:off x="483763" y="1353346"/>
            <a:ext cx="3211938" cy="2905215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99CAA36C-F97B-43FB-B182-3F7887DB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9046" y="1196034"/>
            <a:ext cx="7580720" cy="5263760"/>
          </a:xfrm>
        </p:spPr>
        <p:txBody>
          <a:bodyPr>
            <a:normAutofit fontScale="92500"/>
          </a:bodyPr>
          <a:lstStyle/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utiliza una combinación de sesiones virtuales, e-learning y trabajo personal y/o grupal.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contemplan tutorías de reforzamiento de contenidos, en caso de ser necesario.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Se utiliza una plataforma de Asistencia Técnica GSL (en línea) para las actividades de e-learning y las tareas que se solicitarán a los/as participantes.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Cualquier funcionario/a que tenga un dispositivo (teléfono,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tablet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computador) en el que pueda reproducir videos en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Youtube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Netflix, Amazon y otros, y navegar y reproducir videos por redes sociales (Facebook, Instagram, </a:t>
            </a:r>
            <a:r>
              <a:rPr lang="es-ES" sz="1400" dirty="0" err="1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Linkedin</a:t>
            </a: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) está en condiciones de participar.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Las actividades completadas y aprobadas por los/as funcionarios/as participantes en el proceso de asistencia técnica GSL serán certificadas. En cada trayectoria de aprendizaje se consideran actividades que aportan créditos a la certificación final.</a:t>
            </a:r>
          </a:p>
          <a:p>
            <a:pPr marL="148590" indent="0" algn="just">
              <a:buNone/>
            </a:pPr>
            <a:r>
              <a:rPr lang="es-ES" sz="14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Dependiendo del perfil del/ de la funcionario/a en GSL, se certificarán entre 33 y 68 horas de capacitación que podrán incorporarse a la hoja de vida del/de la funcionario/a.</a:t>
            </a:r>
            <a:endParaRPr lang="es-CL" sz="14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F5526C-8C71-4A59-BD11-A6CB403A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3" t="7286"/>
          <a:stretch/>
        </p:blipFill>
        <p:spPr>
          <a:xfrm>
            <a:off x="452235" y="3805083"/>
            <a:ext cx="3331954" cy="26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1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ACE15-4DFA-4AF0-8FFE-C3C85D1B6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Programación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865651-68BE-4954-82E5-446D9D484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55" y="1857375"/>
            <a:ext cx="9969889" cy="36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063AC-55D2-48A8-A763-538003F40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Para comenzar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F1B7DD2-9A90-4FF9-A769-BFDEA4B8E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102567"/>
              </p:ext>
            </p:extLst>
          </p:nvPr>
        </p:nvGraphicFramePr>
        <p:xfrm>
          <a:off x="1011237" y="1587223"/>
          <a:ext cx="10169525" cy="5011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13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 txBox="1">
            <a:spLocks noGrp="1"/>
          </p:cNvSpPr>
          <p:nvPr>
            <p:ph type="ctrTitle"/>
          </p:nvPr>
        </p:nvSpPr>
        <p:spPr>
          <a:xfrm>
            <a:off x="2921620" y="3186655"/>
            <a:ext cx="872025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314C"/>
              </a:buClr>
              <a:buSzPts val="4800"/>
              <a:buFont typeface="Roboto Slab"/>
              <a:buNone/>
            </a:pPr>
            <a:r>
              <a:rPr lang="es-CL" dirty="0"/>
              <a:t>¿Qué es Gestión Social Local?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D8E4D7-BBDD-41AA-B4AB-E72789506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¿Qué es GSL?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28B436-4B09-4589-AAC6-27883EB3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50" y="1196775"/>
            <a:ext cx="10600650" cy="5220000"/>
          </a:xfrm>
        </p:spPr>
        <p:txBody>
          <a:bodyPr>
            <a:normAutofit/>
          </a:bodyPr>
          <a:lstStyle/>
          <a:p>
            <a:pPr marL="148590" indent="0" algn="just">
              <a:buNone/>
            </a:pP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Gestión Social Local (GSL) ha sido diseñada como una herramienta que ayuda a organizar mejor y de forma más integrada la atención social municipal para avanzar en la provisión integrada de beneficios y servicios sociales a las personas de la comuna que los requieren.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Su funcionamiento en la municipalidad está dirigido a facilitar el trabajo conjunto entre unidades municipales, incrementar la eficiencia de la gestión social y mejorar los resultados de las intervenciones sociales municipales. Todo lo anterior, a partir del perfeccionamiento de la gestión en base a un enfoque de servicios centrados en las personas.</a:t>
            </a:r>
            <a:endParaRPr lang="es-CL" sz="2000" dirty="0"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2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BA79F-3C9B-45D4-AEEF-A596E0584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¿Qué es GSL?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BD29C2-2F55-4A9F-AB16-77362141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28" y="1487672"/>
            <a:ext cx="8185600" cy="48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689BD-AF5A-443E-8CD3-793FBF5F4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¿Qué ofrece a la tarea de Asistencia Social Municipal?</a:t>
            </a:r>
            <a:endParaRPr lang="es-CL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297493-C024-4411-988C-A14DEF539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Los objetivos de la instalación del módulo Base Municipal de GSL en el contexto de alta demanda asistencial, se pueden resumir en: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Proveer a las unidades municipales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información consolidada acerca de los/as usuarios/as de la asistencia social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, para facilitar la identificación de las posibles acciones de apoyo al </a:t>
            </a:r>
            <a:r>
              <a:rPr lang="es-CL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problema presentado.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Facilitar los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procesos de derivación de usuarios/as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de una unidad a otra para la atención de procesos específicos. Atención más ágil para usuarios/as y funcionarios/as.</a:t>
            </a:r>
          </a:p>
          <a:p>
            <a:pPr marL="148590" indent="0" algn="just">
              <a:buNone/>
            </a:pP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• Organizar la </a:t>
            </a:r>
            <a:r>
              <a:rPr lang="es-ES" sz="1600" b="1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provisión de prestaciones sociales </a:t>
            </a:r>
            <a:r>
              <a:rPr lang="es-ES" sz="1600" b="0" i="0" u="none" strike="noStrike" baseline="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en el menor tiempo posible, brindando una atención de calidad y asegurando una adecuada rendición de cuentas del trabajo desarrollado.</a:t>
            </a:r>
            <a:endParaRPr lang="es-CL" sz="2000" dirty="0"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6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AECDF-65BC-49C2-8610-8B446C7B0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¿Qué ofrece a la tarea de Asistencia Social Municipal?</a:t>
            </a:r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BB3A71-9EF4-4675-A0FC-EC28CC94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57" y="1933708"/>
            <a:ext cx="6458168" cy="3688984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058AAC04-1A84-46A2-A9C9-E9B31C62B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0168" y="1168200"/>
            <a:ext cx="4552275" cy="5220000"/>
          </a:xfrm>
        </p:spPr>
        <p:txBody>
          <a:bodyPr>
            <a:normAutofit/>
          </a:bodyPr>
          <a:lstStyle/>
          <a:p>
            <a:pPr marL="148590" indent="0" algn="ctr">
              <a:buNone/>
            </a:pPr>
            <a:r>
              <a:rPr lang="es-ES" sz="16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GSL tiene una estructura modular que se inicia con la instalación de un Módulo Base cuyo eje es la unidad municipal de Asistencia Social, a la que se conectan el Registro Social de Hogares (RSH) y la unidad de Subsidios Sociales. De forma voluntaria y si lo solicitan, las municipalidades pueden también conectar al módulo base el Programa Familias.</a:t>
            </a:r>
            <a:endParaRPr lang="es-CL" sz="16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9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65996-F8B7-4C4A-BC85-36E4319FC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2800" dirty="0"/>
              <a:t>Modelo de Gestión de Casos</a:t>
            </a:r>
            <a:br>
              <a:rPr lang="es-ES" sz="2800" dirty="0"/>
            </a:br>
            <a:r>
              <a:rPr lang="es-ES" sz="2800" dirty="0"/>
              <a:t>Sociales</a:t>
            </a:r>
            <a:endParaRPr lang="es-CL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B6105A-E179-46D5-ABAE-DF7CE2A8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607" y="1130643"/>
            <a:ext cx="7163768" cy="5679731"/>
          </a:xfrm>
        </p:spPr>
        <p:txBody>
          <a:bodyPr>
            <a:noAutofit/>
          </a:bodyPr>
          <a:lstStyle/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Cuenta con instrumentos de gestión partiendo por un Screening Social común a disposición de todas las unidades municipales componentes del módulo Base Municipal, que es un instrumento de diagnóstico social que compila los datos administrativos disponibles por persona y por hogar, incluyendo la información de beneficios entregados en la municipalidad.</a:t>
            </a:r>
          </a:p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Los otros instrumentos de gestión corresponden a:</a:t>
            </a:r>
          </a:p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1. </a:t>
            </a:r>
            <a:r>
              <a:rPr lang="es-ES" sz="1200" b="1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El Catálogo Local de Beneficios y Servicios</a:t>
            </a: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: que es un registro actualizado de aquellos beneficios y servicios que pueden ser gestionados por las unidades componentes del módulo Base Municipal y además reemplaza los mapas de oferta existentes en la municipalidad.</a:t>
            </a:r>
          </a:p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2. </a:t>
            </a:r>
            <a:r>
              <a:rPr lang="es-ES" sz="1200" b="1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Un Sistema de Derivación </a:t>
            </a: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con mecanismos de referencia y contrarreferencia: que permite ofrecer una atención integrada a los/as usuarios/as cuando requieren beneficios o servicios de otra unidad (municipal o no) diferente a la que lo está atendiendo, de forma de disminuir los tiempos de espera tanto del/de la funcionario/a como del/de la usuario/a.</a:t>
            </a:r>
          </a:p>
          <a:p>
            <a:pPr marL="148590" indent="0" algn="just">
              <a:buNone/>
            </a:pP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3. </a:t>
            </a:r>
            <a:r>
              <a:rPr lang="es-ES" sz="1200" b="1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Los Protocolos de Atención</a:t>
            </a:r>
            <a:r>
              <a:rPr lang="es-ES" sz="1200" dirty="0">
                <a:solidFill>
                  <a:srgbClr val="05314C"/>
                </a:solidFill>
                <a:latin typeface="Roboto Slab Light" panose="020B0604020202020204" charset="0"/>
                <a:ea typeface="Roboto Slab Light" panose="020B0604020202020204" charset="0"/>
              </a:rPr>
              <a:t>: que son acuerdos formales entre unidades, expresados en un documento que vincula a los que lo suscriben y que regula el proceso de derivación de usuarios/as GSL.</a:t>
            </a:r>
            <a:endParaRPr lang="es-CL" sz="1200" dirty="0">
              <a:solidFill>
                <a:srgbClr val="05314C"/>
              </a:solidFill>
              <a:latin typeface="Roboto Slab Light" panose="020B0604020202020204" charset="0"/>
              <a:ea typeface="Roboto Slab Light" panose="020B060402020202020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40C2C5-F368-43A2-92D7-6F86F356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487" y="2562225"/>
            <a:ext cx="4161831" cy="20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2AAD43-B40A-49CC-9AF6-F959C04CC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Asistencia Técnica para GSL</a:t>
            </a:r>
          </a:p>
        </p:txBody>
      </p:sp>
    </p:spTree>
    <p:extLst>
      <p:ext uri="{BB962C8B-B14F-4D97-AF65-F5344CB8AC3E}">
        <p14:creationId xmlns:p14="http://schemas.microsoft.com/office/powerpoint/2010/main" val="167976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3F61B-7085-4DD1-B34E-F09F9A919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Participantes de la Asistencia Técnica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9E48B85-CDED-46AC-8C0D-9E5A4DF6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787" y="5041800"/>
            <a:ext cx="10753050" cy="1816200"/>
          </a:xfrm>
        </p:spPr>
        <p:txBody>
          <a:bodyPr>
            <a:normAutofit/>
          </a:bodyPr>
          <a:lstStyle/>
          <a:p>
            <a:pPr marL="148590" indent="0">
              <a:buNone/>
            </a:pPr>
            <a:r>
              <a:rPr lang="es-ES" sz="1600" dirty="0"/>
              <a:t>De acuerdo con las características de la municipalidad, un/a mismo/a funcionario/a puede ocupar dos o más roles, si cumple dos o más funciones.</a:t>
            </a:r>
            <a:endParaRPr lang="es-CL" sz="16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9DDF0F-CB60-47F4-B99E-C757E38C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43" y="1461063"/>
            <a:ext cx="8104714" cy="39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44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as de cierr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874</Words>
  <Application>Microsoft Office PowerPoint</Application>
  <PresentationFormat>Panorámica</PresentationFormat>
  <Paragraphs>34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Roboto Slab</vt:lpstr>
      <vt:lpstr>Roboto Slab Light</vt:lpstr>
      <vt:lpstr>Calibri</vt:lpstr>
      <vt:lpstr>Arial</vt:lpstr>
      <vt:lpstr>Tema 1</vt:lpstr>
      <vt:lpstr>Diapositivas de cierre</vt:lpstr>
      <vt:lpstr>Gestión Social Local  GSL</vt:lpstr>
      <vt:lpstr>¿Qué es Gestión Social Local?</vt:lpstr>
      <vt:lpstr>¿Qué es GSL? </vt:lpstr>
      <vt:lpstr>¿Qué es GSL? </vt:lpstr>
      <vt:lpstr>¿Qué ofrece a la tarea de Asistencia Social Municipal?</vt:lpstr>
      <vt:lpstr>¿Qué ofrece a la tarea de Asistencia Social Municipal?</vt:lpstr>
      <vt:lpstr>Modelo de Gestión de Casos Sociales</vt:lpstr>
      <vt:lpstr>Asistencia Técnica para GSL</vt:lpstr>
      <vt:lpstr>Participantes de la Asistencia Técnica</vt:lpstr>
      <vt:lpstr>Proceso de Asistencia Técnica</vt:lpstr>
      <vt:lpstr>Programación</vt:lpstr>
      <vt:lpstr>Para comenzar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Social Local  GSL</dc:title>
  <dc:creator>Diana Catalina Murcia Alejo</dc:creator>
  <cp:lastModifiedBy>XIMENA FIGUEROA DIAZ</cp:lastModifiedBy>
  <cp:revision>11</cp:revision>
  <dcterms:created xsi:type="dcterms:W3CDTF">2020-03-04T01:53:26Z</dcterms:created>
  <dcterms:modified xsi:type="dcterms:W3CDTF">2022-05-09T23:10:03Z</dcterms:modified>
</cp:coreProperties>
</file>